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61" r:id="rId4"/>
    <p:sldId id="262" r:id="rId5"/>
    <p:sldId id="263" r:id="rId6"/>
    <p:sldId id="264" r:id="rId7"/>
    <p:sldId id="265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061F07-56F7-4BD7-B430-7AC3EBCD90CD}" type="datetimeFigureOut">
              <a:rPr lang="ru-RU" smtClean="0"/>
              <a:pPr/>
              <a:t>25.01.2024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2A84DD-DAD3-4913-90CA-4CAF5C49076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0C5809-EA20-4CA5-8D5C-0CD314FC2C27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0C5809-EA20-4CA5-8D5C-0CD314FC2C27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0C5809-EA20-4CA5-8D5C-0CD314FC2C27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0C5809-EA20-4CA5-8D5C-0CD314FC2C27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0C5809-EA20-4CA5-8D5C-0CD314FC2C27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jpeg"/><Relationship Id="rId4" Type="http://schemas.openxmlformats.org/officeDocument/2006/relationships/hyperlink" Target="http://worldofschool.ru/public/page_images/1027/z4_1.jp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ДОУ №5\Desktop\hello_html_m73b9638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928662" y="214290"/>
            <a:ext cx="75009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Муниципальное бюджетное образовательное учреждение детский сад 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№ 5 «Родничок» комбинированного вида с. Сарыг-Сеп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43042" y="1714488"/>
            <a:ext cx="6000792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Дистанционное обучение</a:t>
            </a:r>
          </a:p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неделя (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18-24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марта 2024г.)</a:t>
            </a:r>
          </a:p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младшая группа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длительность занятия 15 минут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физическая культура</a:t>
            </a:r>
          </a:p>
          <a:p>
            <a:pPr algn="ctr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86000" y="4813994"/>
            <a:ext cx="64294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Подготовила:</a:t>
            </a:r>
          </a:p>
          <a:p>
            <a:pPr algn="r"/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руководитель по физическому воспитанию</a:t>
            </a:r>
            <a:b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Серен Рада Ооржаковна </a:t>
            </a:r>
            <a:endParaRPr lang="ru-RU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ДОУ №5\Desktop\hello_html_m73b9638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928662" y="214290"/>
            <a:ext cx="75009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43042" y="1714488"/>
            <a:ext cx="600079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</a:p>
          <a:p>
            <a:pPr algn="ctr"/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пожалуйста, фотографии.</a:t>
            </a:r>
          </a:p>
          <a:p>
            <a:pPr algn="ctr"/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воспитателю.</a:t>
            </a:r>
            <a:endParaRPr lang="ru-RU" sz="24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86000" y="4813994"/>
            <a:ext cx="64294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1000108"/>
            <a:ext cx="5214974" cy="29289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1. И.п. – ходьба на месте (2-3 мин)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2. Ноги на ширине ног. Наклоны головой вправо и влево (8-10 раз)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C:\Users\ДОУ №5\Downloads\6c414dd0-9e6d-472e-8b88-9811656764da.jpeg"/>
          <p:cNvPicPr/>
          <p:nvPr/>
        </p:nvPicPr>
        <p:blipFill>
          <a:blip r:embed="rId4"/>
          <a:srcRect t="7555" r="52378" b="64049"/>
          <a:stretch>
            <a:fillRect/>
          </a:stretch>
        </p:blipFill>
        <p:spPr bwMode="auto">
          <a:xfrm>
            <a:off x="785786" y="571480"/>
            <a:ext cx="4357718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C:\Users\ДОУ №5\Downloads\6c414dd0-9e6d-472e-8b88-9811656764da.jpeg"/>
          <p:cNvPicPr/>
          <p:nvPr/>
        </p:nvPicPr>
        <p:blipFill>
          <a:blip r:embed="rId4"/>
          <a:srcRect t="38319" r="52378" b="33333"/>
          <a:stretch>
            <a:fillRect/>
          </a:stretch>
        </p:blipFill>
        <p:spPr bwMode="auto">
          <a:xfrm>
            <a:off x="2428860" y="4143380"/>
            <a:ext cx="4286280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1000108"/>
            <a:ext cx="5214974" cy="4714908"/>
          </a:xfrm>
        </p:spPr>
        <p:txBody>
          <a:bodyPr>
            <a:normAutofit fontScale="90000"/>
          </a:bodyPr>
          <a:lstStyle/>
          <a:p>
            <a:pPr algn="l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1. И.п. – вдох, наклон вперёд, руки вперёд, дотянуться до носков ног, выдох. 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2. И.П., вдох. 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3. И.п. - наклон вперёд, руки вперёд, дотянуться до носков ног, выдох. 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4. И.п. - вдох. Выполнить 8-10 раз.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 </a:t>
            </a:r>
            <a:br>
              <a:rPr lang="ru-RU" sz="2000" dirty="0" smtClean="0"/>
            </a:b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http://worldofschool.ru/public/page_images/1027/400x0-z4_1.jpg">
            <a:hlinkClick r:id="rId4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643042" y="1071546"/>
            <a:ext cx="4500594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1000108"/>
            <a:ext cx="5214974" cy="4714908"/>
          </a:xfrm>
        </p:spPr>
        <p:txBody>
          <a:bodyPr>
            <a:normAutofit/>
          </a:bodyPr>
          <a:lstStyle/>
          <a:p>
            <a:pPr algn="l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1. И.п. – ноги на ширине плеч. Наклоны вперёд, поочерёдно касание кончиков пальцев ног (8-10 раз)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C:\Users\ДОУ №5\Downloads\0uoUi5vTzZw.jpg"/>
          <p:cNvPicPr/>
          <p:nvPr/>
        </p:nvPicPr>
        <p:blipFill>
          <a:blip r:embed="rId4"/>
          <a:srcRect t="69566" r="50615"/>
          <a:stretch>
            <a:fillRect/>
          </a:stretch>
        </p:blipFill>
        <p:spPr bwMode="auto">
          <a:xfrm>
            <a:off x="1428728" y="928670"/>
            <a:ext cx="4000528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1142984"/>
            <a:ext cx="5214974" cy="29289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И.п. – ходьба на месте, вдох и выдох (2-3 мин)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C:\Users\ДОУ №5\Downloads\6c414dd0-9e6d-472e-8b88-9811656764da.jpeg"/>
          <p:cNvPicPr/>
          <p:nvPr/>
        </p:nvPicPr>
        <p:blipFill>
          <a:blip r:embed="rId4"/>
          <a:srcRect t="7555" r="52378" b="64049"/>
          <a:stretch>
            <a:fillRect/>
          </a:stretch>
        </p:blipFill>
        <p:spPr bwMode="auto">
          <a:xfrm>
            <a:off x="1357290" y="1285860"/>
            <a:ext cx="4643470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000240"/>
            <a:ext cx="5214974" cy="2643206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b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897</TotalTime>
  <Words>70</Words>
  <PresentationFormat>Экран (4:3)</PresentationFormat>
  <Paragraphs>22</Paragraphs>
  <Slides>7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      1. И.п. – ходьба на месте (2-3 мин)  2. Ноги на ширине ног. Наклоны головой вправо и влево (8-10 раз) </vt:lpstr>
      <vt:lpstr>        1. И.п. – вдох, наклон вперёд, руки вперёд, дотянуться до носков ног, выдох.  2. И.П., вдох.  3. И.п. - наклон вперёд, руки вперёд, дотянуться до носков ног, выдох.  4. И.п. - вдох. Выполнить 8-10 раз.   </vt:lpstr>
      <vt:lpstr>      1. И.п. – ноги на ширине плеч. Наклоны вперёд, поочерёдно касание кончиков пальцев ног (8-10 раз)      </vt:lpstr>
      <vt:lpstr>                И.п. – ходьба на месте, вдох и выдох (2-3 мин)   </vt:lpstr>
      <vt:lpstr> Спасибо за внимание!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образовательное учреждение детский сад  № 5 «Родничок» комбинированного вида с. Сарыг-Сеп Каа-Хемского района Республики Тыва   </dc:title>
  <dc:creator>ДОУ №5</dc:creator>
  <cp:lastModifiedBy>Пользователь Windows</cp:lastModifiedBy>
  <cp:revision>5</cp:revision>
  <dcterms:created xsi:type="dcterms:W3CDTF">2024-01-24T17:37:22Z</dcterms:created>
  <dcterms:modified xsi:type="dcterms:W3CDTF">2024-01-25T15:44:23Z</dcterms:modified>
</cp:coreProperties>
</file>