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65" r:id="rId7"/>
    <p:sldId id="266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марта 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младшая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минут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«Первые весенние цветы»</a:t>
            </a:r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Салчак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Кужугет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Салчак А.М.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76056" y="24928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вайбер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117" y="0"/>
            <a:ext cx="8784976" cy="6597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Первые весенние цветы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8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800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за цветы?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Прорастает сквозь снежок,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солнечным лучам,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цветок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Маленький и нежный,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Беленький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1800" b="1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подснежник</a:t>
            </a:r>
            <a:r>
              <a:rPr lang="ru-RU" sz="1800" b="1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это подснежник.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Демонстрируем </a:t>
            </a:r>
          </a:p>
          <a:p>
            <a:pPr marL="0" indent="0">
              <a:buNone/>
            </a:pPr>
            <a:r>
              <a:rPr lang="ru-RU" sz="1800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подснежника.)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Расскажи,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подснежник? </a:t>
            </a:r>
            <a:endParaRPr lang="ru-RU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Маленький, белый)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у подснежника? </a:t>
            </a:r>
            <a:endParaRPr lang="ru-RU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800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Стебель, листочки, </a:t>
            </a:r>
            <a:r>
              <a:rPr lang="ru-RU" sz="18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цветочек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Какой стебелек?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(Зеленый, тоненький)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листочки?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(Зеленые, нежные, тонкие)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цветы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(Они белые, красивые)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-Что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цвету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напоминают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цветки подснежника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Когда появляются первые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цветы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?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</a:rPr>
              <a:t>(Весной)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- Почему именно весной?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</a:rPr>
              <a:t>(Становится тепло, природа просыпается после зимы)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- Вам нравятся 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цветы - </a:t>
            </a:r>
            <a:r>
              <a:rPr lang="ru-RU" sz="1800" i="1" dirty="0">
                <a:solidFill>
                  <a:schemeClr val="tx2">
                    <a:lumMod val="50000"/>
                  </a:schemeClr>
                </a:solidFill>
              </a:rPr>
              <a:t>(Да)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C:\Users\PK\Desktop\дистан 2 младшая\Без названия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24744"/>
            <a:ext cx="3888432" cy="365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59" y="356463"/>
            <a:ext cx="78488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Нарисуем цветы.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Нам понадобятся: листок бумаги, цветные карандаши и веселое настроение.</a:t>
            </a:r>
          </a:p>
        </p:txBody>
      </p:sp>
      <p:pic>
        <p:nvPicPr>
          <p:cNvPr id="2050" name="Picture 2" descr="C:\Users\PK\Desktop\дистан 2 младшая\1672791293_papikpro-com-p-kak-poetapno-narisovat-tsveti-legko-posled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297" y="1824485"/>
            <a:ext cx="5517396" cy="413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3568" y="548680"/>
            <a:ext cx="81369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 «Подснежник»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понадобится: ватные диски, цветная бумага зеленого цвета, картон ½  голубого цвета, клей.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PK\Desktop\дистан 2 младшая\Без названия (7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4" t="10361" r="6693" b="17339"/>
          <a:stretch/>
        </p:blipFill>
        <p:spPr bwMode="auto">
          <a:xfrm>
            <a:off x="3245241" y="1761941"/>
            <a:ext cx="3013555" cy="439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PK\Desktop\дистан 2 младшая\wpid-obuchenie-s-pelenok_i_5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15" y="476672"/>
            <a:ext cx="8423979" cy="5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PK\Desktop\дистан 2 младшая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5892"/>
            <a:ext cx="7416824" cy="555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76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81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Ирина</cp:lastModifiedBy>
  <cp:revision>30</cp:revision>
  <dcterms:created xsi:type="dcterms:W3CDTF">2022-01-31T03:51:45Z</dcterms:created>
  <dcterms:modified xsi:type="dcterms:W3CDTF">2024-02-28T06:11:53Z</dcterms:modified>
</cp:coreProperties>
</file>