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4" r:id="rId6"/>
    <p:sldId id="260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43050"/>
            <a:ext cx="6400800" cy="3214710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марта 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500462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1357298"/>
            <a:ext cx="5114932" cy="128588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ходьба на месте.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Руки на поясе, ходьба с продолжением.</a:t>
            </a:r>
            <a:endParaRPr lang="ru-RU" sz="1800" dirty="0"/>
          </a:p>
        </p:txBody>
      </p:sp>
      <p:pic>
        <p:nvPicPr>
          <p:cNvPr id="4" name="Рисунок 3" descr="C:\Users\ДОУ №5\Downloads\img5.jpg"/>
          <p:cNvPicPr/>
          <p:nvPr/>
        </p:nvPicPr>
        <p:blipFill>
          <a:blip r:embed="rId3"/>
          <a:srcRect l="32838" t="25709" r="53893" b="43085"/>
          <a:stretch>
            <a:fillRect/>
          </a:stretch>
        </p:blipFill>
        <p:spPr bwMode="auto">
          <a:xfrm>
            <a:off x="857224" y="1285860"/>
            <a:ext cx="214314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img5.jpg"/>
          <p:cNvPicPr/>
          <p:nvPr/>
        </p:nvPicPr>
        <p:blipFill>
          <a:blip r:embed="rId3"/>
          <a:srcRect l="31982" t="57269" r="52827" b="9043"/>
          <a:stretch>
            <a:fillRect/>
          </a:stretch>
        </p:blipFill>
        <p:spPr bwMode="auto">
          <a:xfrm>
            <a:off x="7000892" y="2714620"/>
            <a:ext cx="185738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488" y="1285860"/>
            <a:ext cx="3714776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 И.п. – ноги на ширине плеч. Упражнение «мишка косолапый», ходьба на наружных сводах ног.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ходьба носками внутрь, пятки наружи. 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28926" y="3357562"/>
            <a:ext cx="36433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стоя, рывки руками.</a:t>
            </a: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8" name="Рисунок 7" descr="C:\Users\ДОУ №5\Downloads\dcaea3cd92cebe1e86761261c59398fc.gif"/>
          <p:cNvPicPr/>
          <p:nvPr/>
        </p:nvPicPr>
        <p:blipFill>
          <a:blip r:embed="rId3"/>
          <a:srcRect t="43416" r="81531" b="33808"/>
          <a:stretch>
            <a:fillRect/>
          </a:stretch>
        </p:blipFill>
        <p:spPr bwMode="auto">
          <a:xfrm>
            <a:off x="714348" y="214290"/>
            <a:ext cx="1785950" cy="2438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dcaea3cd92cebe1e86761261c59398fc.gif"/>
          <p:cNvPicPr/>
          <p:nvPr/>
        </p:nvPicPr>
        <p:blipFill>
          <a:blip r:embed="rId3"/>
          <a:srcRect l="1990" t="27227" r="84496" b="64742"/>
          <a:stretch>
            <a:fillRect/>
          </a:stretch>
        </p:blipFill>
        <p:spPr bwMode="auto">
          <a:xfrm>
            <a:off x="6715140" y="428604"/>
            <a:ext cx="1443039" cy="1243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dcaea3cd92cebe1e86761261c59398fc.gif"/>
          <p:cNvPicPr/>
          <p:nvPr/>
        </p:nvPicPr>
        <p:blipFill>
          <a:blip r:embed="rId3"/>
          <a:srcRect l="1714" t="75674" r="87833" b="4458"/>
          <a:stretch>
            <a:fillRect/>
          </a:stretch>
        </p:blipFill>
        <p:spPr bwMode="auto">
          <a:xfrm>
            <a:off x="1071538" y="2928934"/>
            <a:ext cx="150019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dcaea3cd92cebe1e86761261c59398fc.gif"/>
          <p:cNvPicPr/>
          <p:nvPr/>
        </p:nvPicPr>
        <p:blipFill>
          <a:blip r:embed="rId3"/>
          <a:srcRect l="34855" t="72167" r="51452" b="4680"/>
          <a:stretch>
            <a:fillRect/>
          </a:stretch>
        </p:blipFill>
        <p:spPr bwMode="auto">
          <a:xfrm>
            <a:off x="6786578" y="2214554"/>
            <a:ext cx="164307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488" y="1285860"/>
            <a:ext cx="3714776" cy="2928958"/>
          </a:xfrm>
        </p:spPr>
        <p:txBody>
          <a:bodyPr>
            <a:normAutofit/>
          </a:bodyPr>
          <a:lstStyle/>
          <a:p>
            <a:pPr algn="l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ноги на ширине плеч. Наклониться вперед, руки в стороны. Повороты вправо и влево. Упражнение «мельница»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28926" y="3357562"/>
            <a:ext cx="364333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наклон, выпрямиться и потянуться вверх</a:t>
            </a: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11" name="Рисунок 10" descr="C:\Users\ДОУ №5\Downloads\dcaea3cd92cebe1e86761261c59398fc.gif"/>
          <p:cNvPicPr/>
          <p:nvPr/>
        </p:nvPicPr>
        <p:blipFill>
          <a:blip r:embed="rId3"/>
          <a:srcRect l="63900" t="83498" r="22822"/>
          <a:stretch>
            <a:fillRect/>
          </a:stretch>
        </p:blipFill>
        <p:spPr bwMode="auto">
          <a:xfrm>
            <a:off x="928662" y="571480"/>
            <a:ext cx="142876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dcaea3cd92cebe1e86761261c59398fc.gif"/>
          <p:cNvPicPr/>
          <p:nvPr/>
        </p:nvPicPr>
        <p:blipFill>
          <a:blip r:embed="rId3"/>
          <a:srcRect l="50665" t="64447" r="34194" b="18505"/>
          <a:stretch>
            <a:fillRect/>
          </a:stretch>
        </p:blipFill>
        <p:spPr bwMode="auto">
          <a:xfrm>
            <a:off x="928662" y="3429000"/>
            <a:ext cx="150019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ДОУ №5\Downloads\dcaea3cd92cebe1e86761261c59398fc.gif"/>
          <p:cNvPicPr/>
          <p:nvPr/>
        </p:nvPicPr>
        <p:blipFill>
          <a:blip r:embed="rId3"/>
          <a:srcRect l="20747" t="59606" r="67707" b="30050"/>
          <a:stretch>
            <a:fillRect/>
          </a:stretch>
        </p:blipFill>
        <p:spPr bwMode="auto">
          <a:xfrm>
            <a:off x="6858016" y="1643050"/>
            <a:ext cx="142876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1357298"/>
            <a:ext cx="5114932" cy="128588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ходьба на месте.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pic>
        <p:nvPicPr>
          <p:cNvPr id="5" name="Рисунок 4" descr="C:\Users\ДОУ №5\Downloads\img5.jpg"/>
          <p:cNvPicPr/>
          <p:nvPr/>
        </p:nvPicPr>
        <p:blipFill>
          <a:blip r:embed="rId3"/>
          <a:srcRect l="33150" t="57269" r="53996" b="10096"/>
          <a:stretch>
            <a:fillRect/>
          </a:stretch>
        </p:blipFill>
        <p:spPr bwMode="auto">
          <a:xfrm>
            <a:off x="7143768" y="2857496"/>
            <a:ext cx="157163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ДОУ №5\Downloads\img8.jpg"/>
          <p:cNvPicPr/>
          <p:nvPr/>
        </p:nvPicPr>
        <p:blipFill>
          <a:blip r:embed="rId4"/>
          <a:srcRect l="20467" t="32364" r="66865" b="40866"/>
          <a:stretch>
            <a:fillRect/>
          </a:stretch>
        </p:blipFill>
        <p:spPr bwMode="auto">
          <a:xfrm>
            <a:off x="571472" y="500042"/>
            <a:ext cx="164307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img8.jpg"/>
          <p:cNvPicPr/>
          <p:nvPr/>
        </p:nvPicPr>
        <p:blipFill>
          <a:blip r:embed="rId4"/>
          <a:srcRect l="30014" t="59459" r="56951" b="12960"/>
          <a:stretch>
            <a:fillRect/>
          </a:stretch>
        </p:blipFill>
        <p:spPr bwMode="auto">
          <a:xfrm>
            <a:off x="714348" y="3214686"/>
            <a:ext cx="157163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g8.jpg"/>
          <p:cNvPicPr/>
          <p:nvPr/>
        </p:nvPicPr>
        <p:blipFill>
          <a:blip r:embed="rId4"/>
          <a:srcRect l="10920" t="59459" r="76228" b="12635"/>
          <a:stretch>
            <a:fillRect/>
          </a:stretch>
        </p:blipFill>
        <p:spPr bwMode="auto">
          <a:xfrm>
            <a:off x="6929454" y="357166"/>
            <a:ext cx="178595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3643306" y="2071678"/>
            <a:ext cx="32146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Руки за головой.</a:t>
            </a:r>
            <a:b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Повороты туловища вправо и влево</a:t>
            </a: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Руки на поясе, ходьба с продолжением.</a:t>
            </a:r>
          </a:p>
          <a:p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2000240"/>
            <a:ext cx="5114932" cy="221457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И.п. – прыжки на месте «зайка».</a:t>
            </a:r>
            <a:b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643306" y="2071678"/>
            <a:ext cx="321469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бег на месте</a:t>
            </a:r>
          </a:p>
          <a:p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10" name="Рисунок 9" descr="C:\Users\ДОУ №5\Downloads\dcaea3cd92cebe1e86761261c59398fc.gif"/>
          <p:cNvPicPr/>
          <p:nvPr/>
        </p:nvPicPr>
        <p:blipFill>
          <a:blip r:embed="rId3"/>
          <a:srcRect l="80300" t="59431" r="3640" b="17793"/>
          <a:stretch>
            <a:fillRect/>
          </a:stretch>
        </p:blipFill>
        <p:spPr bwMode="auto">
          <a:xfrm>
            <a:off x="1214414" y="928670"/>
            <a:ext cx="1643074" cy="2639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img5.jpg"/>
          <p:cNvPicPr/>
          <p:nvPr/>
        </p:nvPicPr>
        <p:blipFill>
          <a:blip r:embed="rId4"/>
          <a:srcRect l="75820" t="59733" r="11186" b="9574"/>
          <a:stretch>
            <a:fillRect/>
          </a:stretch>
        </p:blipFill>
        <p:spPr bwMode="auto">
          <a:xfrm>
            <a:off x="7143768" y="2857496"/>
            <a:ext cx="128588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2000240"/>
            <a:ext cx="6400816" cy="2214578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43306" y="2071678"/>
            <a:ext cx="321469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Муниципальное бюджетное образовательное учреждение детский сад № 5 «Родничок» комбинированного вида с. Сарыг-Сеп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И.п. – ходьба на месте.    И.п. – Руки на поясе, ходьба с продолжением.</vt:lpstr>
      <vt:lpstr>1.  И.п. – ноги на ширине плеч. Упражнение «мишка косолапый», ходьба на наружных сводах ног. 2. И.п. – ходьба носками внутрь, пятки наружи.        </vt:lpstr>
      <vt:lpstr>1. И.п. – ноги на ширине плеч. Наклониться вперед, руки в стороны. Повороты вправо и влево. Упражнение «мельница»      </vt:lpstr>
      <vt:lpstr>1. И.п. – ходьба на месте.    </vt:lpstr>
      <vt:lpstr> И.п. – прыжки на месте «зайка».           </vt:lpstr>
      <vt:lpstr>     Спасибо за внимание!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№ 5 «Родничок» комбинированного вида с. Сарыг-Сеп  </dc:title>
  <dc:creator>ДОУ №5</dc:creator>
  <cp:lastModifiedBy>Пользователь Windows</cp:lastModifiedBy>
  <cp:revision>3</cp:revision>
  <dcterms:created xsi:type="dcterms:W3CDTF">2024-01-27T18:07:36Z</dcterms:created>
  <dcterms:modified xsi:type="dcterms:W3CDTF">2024-01-30T06:32:20Z</dcterms:modified>
</cp:coreProperties>
</file>