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1722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(18-24 марта 2024г.)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500298" y="4071942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715016"/>
            <a:ext cx="600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ЧингизХулер-оолович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000108"/>
            <a:ext cx="6286544" cy="257176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000364" y="1214422"/>
            <a:ext cx="3857652" cy="2357454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Наклоны головой вправо и влево (5-6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головой вперед и назад (5-6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C:\Users\ДОУ №5\Downloads\img13 (2).jpg"/>
          <p:cNvPicPr/>
          <p:nvPr/>
        </p:nvPicPr>
        <p:blipFill>
          <a:blip r:embed="rId3"/>
          <a:srcRect l="56654" t="7900" r="16390" b="13961"/>
          <a:stretch>
            <a:fillRect/>
          </a:stretch>
        </p:blipFill>
        <p:spPr bwMode="auto">
          <a:xfrm>
            <a:off x="714348" y="857232"/>
            <a:ext cx="178595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img12 (2).jpg"/>
          <p:cNvPicPr/>
          <p:nvPr/>
        </p:nvPicPr>
        <p:blipFill>
          <a:blip r:embed="rId4"/>
          <a:srcRect l="64754" t="9524" r="10168" b="16071"/>
          <a:stretch>
            <a:fillRect/>
          </a:stretch>
        </p:blipFill>
        <p:spPr bwMode="auto">
          <a:xfrm>
            <a:off x="7000892" y="3429000"/>
            <a:ext cx="15716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357554" y="1571612"/>
            <a:ext cx="3500462" cy="264320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поднимание на носках, руки вверх в стороны(6-8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в стороны руки вверх над головой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slide-3 (2).jpg"/>
          <p:cNvPicPr/>
          <p:nvPr/>
        </p:nvPicPr>
        <p:blipFill>
          <a:blip r:embed="rId3"/>
          <a:srcRect l="52434" t="14508" r="31827" b="47058"/>
          <a:stretch>
            <a:fillRect/>
          </a:stretch>
        </p:blipFill>
        <p:spPr bwMode="auto">
          <a:xfrm>
            <a:off x="642910" y="1214422"/>
            <a:ext cx="171451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3 (2).jpg"/>
          <p:cNvPicPr/>
          <p:nvPr/>
        </p:nvPicPr>
        <p:blipFill>
          <a:blip r:embed="rId3"/>
          <a:srcRect l="68352" t="18484" r="19536" b="47058"/>
          <a:stretch>
            <a:fillRect/>
          </a:stretch>
        </p:blipFill>
        <p:spPr bwMode="auto">
          <a:xfrm>
            <a:off x="6500826" y="3857628"/>
            <a:ext cx="171451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357554" y="1571612"/>
            <a:ext cx="4714908" cy="264320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наклоны вперед и назад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круговые движения туловищем(6-8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C:\Users\ДОУ №5\Downloads\slide-3 (2).jpg"/>
          <p:cNvPicPr/>
          <p:nvPr/>
        </p:nvPicPr>
        <p:blipFill>
          <a:blip r:embed="rId3"/>
          <a:srcRect l="80116" t="14508" b="47058"/>
          <a:stretch>
            <a:fillRect/>
          </a:stretch>
        </p:blipFill>
        <p:spPr bwMode="auto">
          <a:xfrm>
            <a:off x="642910" y="1071546"/>
            <a:ext cx="200026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slide-3 (2).jpg"/>
          <p:cNvPicPr/>
          <p:nvPr/>
        </p:nvPicPr>
        <p:blipFill>
          <a:blip r:embed="rId3"/>
          <a:srcRect l="80116" t="14508" b="47058"/>
          <a:stretch>
            <a:fillRect/>
          </a:stretch>
        </p:blipFill>
        <p:spPr bwMode="auto">
          <a:xfrm>
            <a:off x="5500694" y="4143380"/>
            <a:ext cx="250033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71604" y="2285992"/>
            <a:ext cx="6500858" cy="192882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сгибание и разгибание рук в упоре лежа(6-8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приседание(6-8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выпады ногами в стороны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slide-3 (2).jpg"/>
          <p:cNvPicPr/>
          <p:nvPr/>
        </p:nvPicPr>
        <p:blipFill>
          <a:blip r:embed="rId3"/>
          <a:srcRect l="53512" t="70196" r="28428" b="16471"/>
          <a:stretch>
            <a:fillRect/>
          </a:stretch>
        </p:blipFill>
        <p:spPr bwMode="auto">
          <a:xfrm>
            <a:off x="3286116" y="571480"/>
            <a:ext cx="228601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3 (2).jpg"/>
          <p:cNvPicPr/>
          <p:nvPr/>
        </p:nvPicPr>
        <p:blipFill>
          <a:blip r:embed="rId3"/>
          <a:srcRect l="70569" t="63529" r="17391" b="16471"/>
          <a:stretch>
            <a:fillRect/>
          </a:stretch>
        </p:blipFill>
        <p:spPr bwMode="auto">
          <a:xfrm>
            <a:off x="1000100" y="4214818"/>
            <a:ext cx="142876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ide-3 (2).jpg"/>
          <p:cNvPicPr/>
          <p:nvPr/>
        </p:nvPicPr>
        <p:blipFill>
          <a:blip r:embed="rId3"/>
          <a:srcRect l="79264" t="52549" b="16471"/>
          <a:stretch>
            <a:fillRect/>
          </a:stretch>
        </p:blipFill>
        <p:spPr bwMode="auto">
          <a:xfrm>
            <a:off x="5786446" y="4143380"/>
            <a:ext cx="164307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71604" y="2285992"/>
            <a:ext cx="6500858" cy="192882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сгибание и разгибание рук в упоре лежа(6-8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приседание(6-8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выпады ногами в стороны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slide-3 (2).jpg"/>
          <p:cNvPicPr/>
          <p:nvPr/>
        </p:nvPicPr>
        <p:blipFill>
          <a:blip r:embed="rId3"/>
          <a:srcRect l="53512" t="70196" r="28428" b="16471"/>
          <a:stretch>
            <a:fillRect/>
          </a:stretch>
        </p:blipFill>
        <p:spPr bwMode="auto">
          <a:xfrm>
            <a:off x="3286116" y="571480"/>
            <a:ext cx="228601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3 (2).jpg"/>
          <p:cNvPicPr/>
          <p:nvPr/>
        </p:nvPicPr>
        <p:blipFill>
          <a:blip r:embed="rId3"/>
          <a:srcRect l="70569" t="63529" r="17391" b="16471"/>
          <a:stretch>
            <a:fillRect/>
          </a:stretch>
        </p:blipFill>
        <p:spPr bwMode="auto">
          <a:xfrm>
            <a:off x="1000100" y="4214818"/>
            <a:ext cx="142876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ide-3 (2).jpg"/>
          <p:cNvPicPr/>
          <p:nvPr/>
        </p:nvPicPr>
        <p:blipFill>
          <a:blip r:embed="rId3"/>
          <a:srcRect l="79264" t="52549" b="16471"/>
          <a:stretch>
            <a:fillRect/>
          </a:stretch>
        </p:blipFill>
        <p:spPr bwMode="auto">
          <a:xfrm>
            <a:off x="5786446" y="4143380"/>
            <a:ext cx="164307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71604" y="2285992"/>
            <a:ext cx="6500858" cy="192882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вместе, руки на поясе. Прыжки, ноги в стороны(6-8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ходьба на месте, дыхание не задерживаем(6-8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" name="Рисунок 9" descr="C:\Users\ДОУ №5\Downloads\img41.jpg"/>
          <p:cNvPicPr/>
          <p:nvPr/>
        </p:nvPicPr>
        <p:blipFill>
          <a:blip r:embed="rId3"/>
          <a:srcRect l="15359" t="20139" r="63238" b="44954"/>
          <a:stretch>
            <a:fillRect/>
          </a:stretch>
        </p:blipFill>
        <p:spPr bwMode="auto">
          <a:xfrm>
            <a:off x="1071538" y="4000504"/>
            <a:ext cx="178595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462797_8.jpeg"/>
          <p:cNvPicPr/>
          <p:nvPr/>
        </p:nvPicPr>
        <p:blipFill>
          <a:blip r:embed="rId4"/>
          <a:srcRect l="74336" b="37226"/>
          <a:stretch>
            <a:fillRect/>
          </a:stretch>
        </p:blipFill>
        <p:spPr bwMode="auto">
          <a:xfrm>
            <a:off x="5929322" y="4000504"/>
            <a:ext cx="171451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000108"/>
            <a:ext cx="6286544" cy="2571768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Дистанционное обучение III неделя (18-24 марта 2024г.) II младшая группа длительность занятия 20 минут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1. И.п. – Наклоны головой вправо и влево (5-6 раз)  2. И.п. – наклоны головой вперед и назад (5-6 раз)  </vt:lpstr>
      <vt:lpstr>1. И.п. – поднимание на носках, руки вверх в стороны(6-8 раз) 2. И.п. – наклоны в стороны руки вверх над головой (6-8 раз)  </vt:lpstr>
      <vt:lpstr>1. И.п. – наклоны вперед и назад (6-8 раз) 2. И.п. – круговые движения туловищем(6-8 раз)  </vt:lpstr>
      <vt:lpstr>1. И.п. – сгибание и разгибание рук в упоре лежа(6-8 раз) 2. И.п. – приседание(6-8 раз) 3. И.п. – выпады ногами в стороны (6-8 раз)  </vt:lpstr>
      <vt:lpstr>1. И.п. – сгибание и разгибание рук в упоре лежа(6-8 раз) 2. И.п. – приседание(6-8 раз) 3. И.п. – выпады ногами в стороны (6-8 раз)  </vt:lpstr>
      <vt:lpstr>1. И.п. – ноги вместе, руки на поясе. Прыжки, ноги в стороны(6-8 раз) 2. И.п. – ходьба на месте, дыхание не задерживаем(6-8 раз)   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II неделя (18-24 марта 2024г.) II младшая группа длительность занятия 20 минут Физическая культура </dc:title>
  <dc:creator>ДОУ №5</dc:creator>
  <cp:lastModifiedBy>Пользователь Windows</cp:lastModifiedBy>
  <cp:revision>3</cp:revision>
  <dcterms:created xsi:type="dcterms:W3CDTF">2024-01-30T03:48:39Z</dcterms:created>
  <dcterms:modified xsi:type="dcterms:W3CDTF">2024-02-07T08:31:22Z</dcterms:modified>
</cp:coreProperties>
</file>