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5" r:id="rId1"/>
  </p:sldMasterIdLst>
  <p:sldIdLst>
    <p:sldId id="279" r:id="rId2"/>
    <p:sldId id="276" r:id="rId3"/>
    <p:sldId id="274" r:id="rId4"/>
    <p:sldId id="273" r:id="rId5"/>
    <p:sldId id="282" r:id="rId6"/>
    <p:sldId id="284" r:id="rId7"/>
    <p:sldId id="285" r:id="rId8"/>
    <p:sldId id="286" r:id="rId9"/>
    <p:sldId id="283" r:id="rId10"/>
    <p:sldId id="281" r:id="rId11"/>
    <p:sldId id="280" r:id="rId12"/>
    <p:sldId id="277" r:id="rId13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5229200"/>
            <a:ext cx="6974160" cy="792088"/>
          </a:xfrm>
        </p:spPr>
        <p:txBody>
          <a:bodyPr/>
          <a:lstStyle/>
          <a:p>
            <a:pPr marL="0" lvl="0" indent="0">
              <a:spcBef>
                <a:spcPct val="20000"/>
              </a:spcBef>
              <a:buNone/>
            </a:pPr>
            <a:r>
              <a:rPr lang="ru-RU" sz="28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Выполнил: музыкальный </a:t>
            </a:r>
            <a:r>
              <a:rPr lang="ru-RU" sz="2800" b="0" spc="-1" dirty="0" smtClean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руководитель Трегубова </a:t>
            </a:r>
            <a:r>
              <a:rPr lang="ru-RU" sz="2800" b="0" spc="-1" dirty="0">
                <a:solidFill>
                  <a:schemeClr val="tx1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В.В</a:t>
            </a:r>
            <a:r>
              <a:rPr lang="ru-RU" sz="1500" b="0" spc="-1" dirty="0">
                <a:solidFill>
                  <a:schemeClr val="accent3">
                    <a:lumMod val="50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.</a:t>
            </a:r>
            <a:r>
              <a:rPr lang="ru-RU" sz="1500" b="0" spc="-1" dirty="0">
                <a:solidFill>
                  <a:schemeClr val="accent3">
                    <a:lumMod val="50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/>
            </a:r>
            <a:br>
              <a:rPr lang="ru-RU" sz="1500" b="0" spc="-1" dirty="0">
                <a:solidFill>
                  <a:schemeClr val="accent3">
                    <a:lumMod val="50000"/>
                  </a:schemeClr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</a:b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208912" cy="4065632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МБДОУ </a:t>
            </a:r>
            <a:r>
              <a:rPr lang="ru-RU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</a:t>
            </a: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/с № 5»Родничок»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комбинированного вида с. Сарыг-Сеп</a:t>
            </a:r>
            <a:r>
              <a:rPr lang="ru-RU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Дистанционное обучение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 неделя ( с 18 по </a:t>
            </a: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24 </a:t>
            </a: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марта 2024г.)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Старшая группа (5 - 6 лет)</a:t>
            </a:r>
            <a:r>
              <a:rPr lang="ru-RU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ru-RU" sz="7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Тема: «Весна»</a:t>
            </a:r>
            <a:endParaRPr lang="ru-RU" sz="7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476672"/>
            <a:ext cx="7344816" cy="60486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/>
              <a:t>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Послушайте с ребёнком песню, разучите её. </a:t>
            </a:r>
          </a:p>
          <a:p>
            <a:pPr marL="4572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«Становится весною»</a:t>
            </a:r>
          </a:p>
          <a:p>
            <a:pPr marL="45720" indent="0">
              <a:buNone/>
            </a:pPr>
            <a:endParaRPr lang="ru-RU" sz="2000" dirty="0" smtClean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2000" dirty="0" smtClean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45720" indent="0">
              <a:buNone/>
            </a:pP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  <a:p>
            <a:pPr marL="45720" indent="0">
              <a:buNone/>
            </a:pP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Становится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весною тепло, тепло,</a:t>
            </a:r>
            <a:b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За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лесом на полянке светло, светло.</a:t>
            </a:r>
            <a:b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Мелодия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синички звучит, звучит,</a:t>
            </a:r>
            <a:b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И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дятел барабанит, стучит, стучит!</a:t>
            </a:r>
            <a:b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Щегол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тонкой ветке поет, поет,</a:t>
            </a:r>
            <a:b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Воробышек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танец зовет, зовет.</a:t>
            </a:r>
            <a:b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Где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вырос на полянке цветок, цветок,</a:t>
            </a:r>
            <a:b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Там </a:t>
            </a:r>
            <a:r>
              <a:rPr lang="ru-RU" sz="2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воробьи танцуют всё прыг, да скок.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tanovitsya-vesnoy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2721" y="18448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620688"/>
            <a:ext cx="7389440" cy="583264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Вот жаворонок полевой</a:t>
            </a:r>
          </a:p>
          <a:p>
            <a:pPr marL="4572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К нам прилетел в поля,</a:t>
            </a:r>
          </a:p>
          <a:p>
            <a:pPr marL="4572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Поёт у нас над головой,</a:t>
            </a:r>
          </a:p>
          <a:p>
            <a:pPr marL="4572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Нам сердце веселя.</a:t>
            </a:r>
          </a:p>
          <a:p>
            <a:pPr marL="4572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Он, незаметный в вышине,</a:t>
            </a:r>
          </a:p>
          <a:p>
            <a:pPr marL="4572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Поёт о солнце и весне.</a:t>
            </a:r>
          </a:p>
          <a:p>
            <a:pPr marL="45720" indent="0">
              <a:buNone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З. Александрова</a:t>
            </a:r>
          </a:p>
          <a:p>
            <a:pPr marL="4572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Послушайте пьесу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«Песня жаворонка»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великого русского композитора Петра Ильича Чайковского. Прислушайтесь к тому, как музыка передаёт весеннее настроение.</a:t>
            </a:r>
          </a:p>
          <a:p>
            <a:pPr marL="4572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2000" dirty="0">
                <a:solidFill>
                  <a:srgbClr val="2524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«Песня жаворонка» - это яркая и невероятно живописная картинка, передающая щебет, пение птиц. Музыка звучит очень легко, будто полет птицы. Ощущается весеннее настроение, пробуждение природы.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esnya_zhavoron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0357" y="42210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7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4130" y="2132856"/>
            <a:ext cx="5608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</a:t>
            </a:r>
            <a:endParaRPr lang="ru-RU" sz="40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700808"/>
            <a:ext cx="684076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Уважаемые родители!</a:t>
            </a:r>
          </a:p>
          <a:p>
            <a:pPr algn="ctr"/>
            <a:endParaRPr lang="ru-RU" sz="1100" b="1" dirty="0" smtClean="0"/>
          </a:p>
          <a:p>
            <a:pPr algn="ctr"/>
            <a:endParaRPr lang="ru-RU" sz="1100" b="1" dirty="0" smtClean="0"/>
          </a:p>
          <a:p>
            <a:pPr algn="ctr"/>
            <a:r>
              <a:rPr lang="ru-RU" sz="2800" dirty="0" smtClean="0"/>
              <a:t>Во время деятельности с ребенком </a:t>
            </a:r>
          </a:p>
          <a:p>
            <a:pPr algn="ctr"/>
            <a:r>
              <a:rPr lang="ru-RU" sz="2800" dirty="0" smtClean="0"/>
              <a:t>сделайте, пожалуйста, фотографии. </a:t>
            </a:r>
          </a:p>
          <a:p>
            <a:pPr algn="ctr"/>
            <a:r>
              <a:rPr lang="ru-RU" sz="2800" dirty="0" smtClean="0"/>
              <a:t>Отправить фотографии можно в группу в </a:t>
            </a:r>
            <a:r>
              <a:rPr lang="ru-RU" sz="2800" dirty="0" err="1" smtClean="0"/>
              <a:t>вайбер</a:t>
            </a:r>
            <a:r>
              <a:rPr lang="ru-RU" sz="2800" dirty="0" smtClean="0"/>
              <a:t> или лично вашему воспитателю. </a:t>
            </a:r>
            <a:endParaRPr lang="ru-RU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76673"/>
            <a:ext cx="5616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Разминка под музыку:</a:t>
            </a:r>
          </a:p>
          <a:p>
            <a:pPr algn="ctr">
              <a:lnSpc>
                <a:spcPct val="100000"/>
              </a:lnSpc>
            </a:pPr>
            <a:r>
              <a:rPr lang="ru-RU" sz="2400" i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Выполнять движения разминки под</a:t>
            </a:r>
          </a:p>
          <a:p>
            <a:pPr algn="ctr">
              <a:lnSpc>
                <a:spcPct val="100000"/>
              </a:lnSpc>
            </a:pPr>
            <a:r>
              <a:rPr lang="ru-RU" sz="2400" i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музыку.</a:t>
            </a:r>
          </a:p>
        </p:txBody>
      </p:sp>
      <p:pic>
        <p:nvPicPr>
          <p:cNvPr id="3" name="Рисунок 2" descr="скачанные файлы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3140968"/>
            <a:ext cx="5194138" cy="2153400"/>
          </a:xfrm>
          <a:prstGeom prst="rect">
            <a:avLst/>
          </a:prstGeom>
        </p:spPr>
      </p:pic>
      <p:pic>
        <p:nvPicPr>
          <p:cNvPr id="6" name="В. Алференко - Марш _На зарядку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0326" y="18197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548681"/>
            <a:ext cx="457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i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Лёгкий бег под музыку.</a:t>
            </a:r>
          </a:p>
          <a:p>
            <a:pPr>
              <a:lnSpc>
                <a:spcPct val="100000"/>
              </a:lnSpc>
            </a:pPr>
            <a:endParaRPr lang="ru-RU" spc="-1" dirty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" name="Рисунок 4" descr="1скачанные файл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35885" y="2708920"/>
            <a:ext cx="6072230" cy="2643206"/>
          </a:xfrm>
          <a:prstGeom prst="rect">
            <a:avLst/>
          </a:prstGeom>
        </p:spPr>
      </p:pic>
      <p:pic>
        <p:nvPicPr>
          <p:cNvPr id="6" name="4 Музыка для бега. ДО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141277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404664"/>
            <a:ext cx="7344816" cy="59766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 – очень красивое время года. Природа и люди очень ждут прихода весны.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Ещё земли печален вид,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А воздух уж весною дышит,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И мёртвый в поле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стебль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колышет,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И елей ветви шевелит.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Ещё природа не проснулась,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Но сквозь редеющего сна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Весну послышала она</a:t>
            </a:r>
          </a:p>
          <a:p>
            <a:pPr marL="4572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И ей невольно улыбнулась…</a:t>
            </a:r>
          </a:p>
          <a:p>
            <a:pPr marL="45720" indent="0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Ф. Тютчев</a:t>
            </a:r>
          </a:p>
          <a:p>
            <a:pPr marL="4572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Рассмотрите картины на тему «Весна».  Вы увидите разные периоды весны. Ранней весной идёт бурное таяние снега, бегут ручьи, светит солнце. Затем появляются первые листочки, трава на проталинах, весенние цветы, бабочки.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19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88" y="2276872"/>
            <a:ext cx="5643838" cy="417079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51694"/>
            <a:ext cx="3240361" cy="4245015"/>
          </a:xfrm>
        </p:spPr>
      </p:pic>
    </p:spTree>
    <p:extLst>
      <p:ext uri="{BB962C8B-B14F-4D97-AF65-F5344CB8AC3E}">
        <p14:creationId xmlns:p14="http://schemas.microsoft.com/office/powerpoint/2010/main" val="876833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1" y="188640"/>
            <a:ext cx="4744820" cy="5517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03" y="1196752"/>
            <a:ext cx="4044131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08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3735"/>
            <a:ext cx="2948896" cy="39214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432" y="1668155"/>
            <a:ext cx="5529808" cy="498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61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89440" cy="543378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Художники, поэты, композиторы, музыканты, певцы посвящали весне свои произведения. У великого композитора Вольфганга Амадея Моцарта есть замечательное произведение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«Весенняя песня».</a:t>
            </a:r>
          </a:p>
          <a:p>
            <a:pPr marL="45720" indent="0" algn="just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этой песне музыка и слова передают весеннее настроение природы, мальчика, который поёт о фиалках, ручье, солнце цветущих рощах, пении соловья. Эта музыка вселяет надежду, радость, восхищение природой.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В.А.Моцарт К.Овербек - Весенняя песн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9593" y="26369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8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5640</TotalTime>
  <Words>324</Words>
  <Application>Microsoft Office PowerPoint</Application>
  <PresentationFormat>Экран (4:3)</PresentationFormat>
  <Paragraphs>53</Paragraphs>
  <Slides>12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Georgia</vt:lpstr>
      <vt:lpstr>Times New Roman</vt:lpstr>
      <vt:lpstr>Trebuchet MS</vt:lpstr>
      <vt:lpstr>Воздушный поток</vt:lpstr>
      <vt:lpstr>Выполнил: музыкальный руководитель Трегубова В.В.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137</cp:revision>
  <dcterms:created xsi:type="dcterms:W3CDTF">2017-09-25T05:51:55Z</dcterms:created>
  <dcterms:modified xsi:type="dcterms:W3CDTF">2024-02-29T13:00:14Z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