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5" r:id="rId1"/>
  </p:sldMasterIdLst>
  <p:notesMasterIdLst>
    <p:notesMasterId r:id="rId13"/>
  </p:notesMasterIdLst>
  <p:sldIdLst>
    <p:sldId id="279" r:id="rId2"/>
    <p:sldId id="276" r:id="rId3"/>
    <p:sldId id="274" r:id="rId4"/>
    <p:sldId id="273" r:id="rId5"/>
    <p:sldId id="282" r:id="rId6"/>
    <p:sldId id="285" r:id="rId7"/>
    <p:sldId id="287" r:id="rId8"/>
    <p:sldId id="286" r:id="rId9"/>
    <p:sldId id="283" r:id="rId10"/>
    <p:sldId id="281" r:id="rId11"/>
    <p:sldId id="277" r:id="rId1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8610"/>
    <a:srgbClr val="345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0E4BE-9608-4B4B-B204-C93FCB1D3B4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69E75-AB05-4CA5-962A-2F9C4A453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545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69E75-AB05-4CA5-962A-2F9C4A453A2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73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04.03.2024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04.03.2024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04.03.2024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04.03.2024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04.03.2024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04.03.2024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04.03.2024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04.03.2024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04.03.2024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04.03.2024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04.03.2024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04.03.2024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5229200"/>
            <a:ext cx="6974160" cy="792088"/>
          </a:xfrm>
        </p:spPr>
        <p:txBody>
          <a:bodyPr/>
          <a:lstStyle/>
          <a:p>
            <a:pPr marL="0" lvl="0" indent="0">
              <a:spcBef>
                <a:spcPct val="20000"/>
              </a:spcBef>
              <a:buNone/>
            </a:pPr>
            <a:r>
              <a:rPr lang="ru-RU" sz="28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Выполнил: музыкальный </a:t>
            </a:r>
            <a:r>
              <a:rPr lang="ru-RU" sz="2800" b="0" spc="-1" dirty="0" smtClean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руководитель </a:t>
            </a:r>
            <a:r>
              <a:rPr lang="ru-RU" sz="2800" b="0" spc="-1" dirty="0" smtClean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Салчак М.С.</a:t>
            </a:r>
            <a:r>
              <a:rPr lang="ru-RU" sz="1500" b="0" spc="-1" dirty="0" smtClean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.</a:t>
            </a:r>
            <a:r>
              <a:rPr lang="ru-RU" sz="15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/>
            </a:r>
            <a:br>
              <a:rPr lang="ru-RU" sz="15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8208912" cy="4065632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МБДОУ </a:t>
            </a:r>
            <a:r>
              <a:rPr lang="ru-RU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/с № 5»Родничок»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комбинированного вида с. Сарыг-Сеп</a:t>
            </a:r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rgbClr val="3456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Дистанционное обучение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 неделя ( с 18 по </a:t>
            </a: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24 </a:t>
            </a: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марта 2024г.)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rgbClr val="3456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Подготовительная к школе </a:t>
            </a:r>
            <a:r>
              <a:rPr lang="ru-RU" sz="3500" b="1" spc="-1" dirty="0" smtClean="0">
                <a:solidFill>
                  <a:srgbClr val="3456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группа </a:t>
            </a:r>
            <a:r>
              <a:rPr lang="ru-RU" sz="3500" b="1" spc="-1" dirty="0" smtClean="0">
                <a:solidFill>
                  <a:srgbClr val="3456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(6 </a:t>
            </a:r>
            <a:r>
              <a:rPr lang="ru-RU" sz="3500" b="1" spc="-1" dirty="0" smtClean="0">
                <a:solidFill>
                  <a:srgbClr val="3456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ru-RU" sz="3500" b="1" spc="-1" dirty="0" smtClean="0">
                <a:solidFill>
                  <a:srgbClr val="3456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 </a:t>
            </a:r>
            <a:r>
              <a:rPr lang="ru-RU" sz="3500" b="1" spc="-1" dirty="0" smtClean="0">
                <a:solidFill>
                  <a:srgbClr val="3456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лет)</a:t>
            </a:r>
            <a:r>
              <a:rPr lang="ru-RU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sz="5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Тема: </a:t>
            </a:r>
            <a:r>
              <a:rPr lang="ru-RU" sz="7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«Весна»</a:t>
            </a:r>
            <a:endParaRPr lang="ru-RU" sz="7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5277" r="10208" b="25556"/>
          <a:stretch/>
        </p:blipFill>
        <p:spPr>
          <a:xfrm>
            <a:off x="-85267" y="0"/>
            <a:ext cx="9229267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85268" y="202183"/>
            <a:ext cx="8977747" cy="1368152"/>
          </a:xfrm>
        </p:spPr>
        <p:txBody>
          <a:bodyPr>
            <a:normAutofit fontScale="25000" lnSpcReduction="20000"/>
          </a:bodyPr>
          <a:lstStyle/>
          <a:p>
            <a:pPr marL="45720" indent="0" algn="ctr">
              <a:buNone/>
            </a:pPr>
            <a:r>
              <a:rPr lang="ru-RU" sz="9600" dirty="0" smtClean="0"/>
              <a:t>      </a:t>
            </a:r>
            <a:r>
              <a:rPr lang="ru-RU" sz="12800" b="1" dirty="0" smtClean="0">
                <a:ln w="1905"/>
                <a:solidFill>
                  <a:srgbClr val="51861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 </a:t>
            </a:r>
            <a:r>
              <a:rPr lang="ru-RU" sz="12800" b="1" dirty="0" smtClean="0">
                <a:ln w="1905"/>
                <a:solidFill>
                  <a:srgbClr val="51861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ребёнком песню, разучите её. </a:t>
            </a:r>
            <a:r>
              <a:rPr lang="ru-RU" sz="12800" b="1" dirty="0" smtClean="0">
                <a:ln w="1905"/>
                <a:solidFill>
                  <a:srgbClr val="51861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«Весна»</a:t>
            </a:r>
            <a:endParaRPr lang="ru-RU" sz="12800" b="1" dirty="0" smtClean="0">
              <a:ln w="1905"/>
              <a:solidFill>
                <a:srgbClr val="51861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12800" b="1" dirty="0" smtClean="0">
              <a:ln w="1905"/>
              <a:solidFill>
                <a:srgbClr val="51861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000" dirty="0" smtClean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45720" indent="0">
              <a:buNone/>
            </a:pP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</p:txBody>
      </p:sp>
      <p:pic>
        <p:nvPicPr>
          <p:cNvPr id="4" name="Stanovitsya-vesnoy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2721" y="1844824"/>
            <a:ext cx="487363" cy="4873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7332" y="1608435"/>
            <a:ext cx="3955148" cy="50167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ru-RU" sz="1600" dirty="0"/>
          </a:p>
          <a:p>
            <a:r>
              <a:rPr lang="ru-RU" sz="1600" dirty="0"/>
              <a:t>И пускай на улице слякоть,</a:t>
            </a:r>
          </a:p>
          <a:p>
            <a:r>
              <a:rPr lang="ru-RU" sz="1600" dirty="0"/>
              <a:t>И пускай еще дуют ветра,</a:t>
            </a:r>
          </a:p>
          <a:p>
            <a:r>
              <a:rPr lang="ru-RU" sz="1600" dirty="0"/>
              <a:t>Мы своей теплотой и любовью,</a:t>
            </a:r>
          </a:p>
          <a:p>
            <a:r>
              <a:rPr lang="ru-RU" sz="1600" dirty="0"/>
              <a:t>Заряжаем друг другу сердца.</a:t>
            </a:r>
          </a:p>
          <a:p>
            <a:endParaRPr lang="ru-RU" sz="1600" dirty="0"/>
          </a:p>
          <a:p>
            <a:r>
              <a:rPr lang="ru-RU" sz="1600" dirty="0"/>
              <a:t>И под радугой чистого неба,</a:t>
            </a:r>
          </a:p>
          <a:p>
            <a:r>
              <a:rPr lang="ru-RU" sz="1600" dirty="0"/>
              <a:t>И под солнечным светом зари,</a:t>
            </a:r>
          </a:p>
          <a:p>
            <a:r>
              <a:rPr lang="ru-RU" sz="1600" dirty="0"/>
              <a:t>Мы подарим улыбки всем детям,</a:t>
            </a:r>
          </a:p>
          <a:p>
            <a:r>
              <a:rPr lang="ru-RU" sz="1600" dirty="0"/>
              <a:t>Мы подарим настроение весны.</a:t>
            </a:r>
          </a:p>
          <a:p>
            <a:endParaRPr lang="ru-RU" sz="1600" dirty="0"/>
          </a:p>
          <a:p>
            <a:r>
              <a:rPr lang="ru-RU" sz="1600" dirty="0"/>
              <a:t>Приходит весна и нам не до сна,</a:t>
            </a:r>
          </a:p>
          <a:p>
            <a:r>
              <a:rPr lang="ru-RU" sz="1600" dirty="0"/>
              <a:t>На улице стало теплей,</a:t>
            </a:r>
          </a:p>
          <a:p>
            <a:r>
              <a:rPr lang="ru-RU" sz="1600" dirty="0"/>
              <a:t>Мы радуемся, любуемся,</a:t>
            </a:r>
          </a:p>
          <a:p>
            <a:r>
              <a:rPr lang="ru-RU" sz="1600" dirty="0"/>
              <a:t>Погодой солнечных дней.</a:t>
            </a:r>
          </a:p>
          <a:p>
            <a:endParaRPr lang="ru-RU" sz="1600" dirty="0"/>
          </a:p>
          <a:p>
            <a:r>
              <a:rPr lang="ru-RU" sz="1600" dirty="0"/>
              <a:t>Приходит весна и нам не до сна,</a:t>
            </a:r>
          </a:p>
          <a:p>
            <a:r>
              <a:rPr lang="ru-RU" sz="1600" dirty="0"/>
              <a:t>На улице стало теплей,</a:t>
            </a:r>
          </a:p>
          <a:p>
            <a:r>
              <a:rPr lang="ru-RU" sz="1600" dirty="0"/>
              <a:t>Мы радуемся, любуемся,</a:t>
            </a:r>
          </a:p>
          <a:p>
            <a:r>
              <a:rPr lang="ru-RU" sz="1600" dirty="0"/>
              <a:t>Погодой солнечных дней.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082" y="1300658"/>
            <a:ext cx="4572000" cy="56323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ru-RU" dirty="0"/>
              <a:t>Песня "Весна".</a:t>
            </a:r>
          </a:p>
          <a:p>
            <a:endParaRPr lang="ru-RU" dirty="0"/>
          </a:p>
          <a:p>
            <a:r>
              <a:rPr lang="ru-RU" dirty="0"/>
              <a:t>Автор: Артур Ермак</a:t>
            </a:r>
          </a:p>
          <a:p>
            <a:r>
              <a:rPr lang="ru-RU" dirty="0"/>
              <a:t>Исполняет: Миша </a:t>
            </a:r>
            <a:r>
              <a:rPr lang="ru-RU" dirty="0" err="1"/>
              <a:t>Ермошин</a:t>
            </a:r>
            <a:endParaRPr lang="ru-RU" dirty="0"/>
          </a:p>
          <a:p>
            <a:endParaRPr lang="ru-RU" dirty="0"/>
          </a:p>
          <a:p>
            <a:r>
              <a:rPr lang="ru-RU" dirty="0"/>
              <a:t>Текст (слова):</a:t>
            </a:r>
          </a:p>
          <a:p>
            <a:r>
              <a:rPr lang="ru-RU" dirty="0"/>
              <a:t>После долгих зимних метелей,</a:t>
            </a:r>
          </a:p>
          <a:p>
            <a:r>
              <a:rPr lang="ru-RU" dirty="0"/>
              <a:t>После долгих заснеженных вьюг,</a:t>
            </a:r>
          </a:p>
          <a:p>
            <a:r>
              <a:rPr lang="ru-RU" dirty="0"/>
              <a:t>Просыпается всё в переливах капели,</a:t>
            </a:r>
          </a:p>
          <a:p>
            <a:r>
              <a:rPr lang="ru-RU" dirty="0"/>
              <a:t>И становится солнечно вдруг.</a:t>
            </a:r>
          </a:p>
          <a:p>
            <a:endParaRPr lang="ru-RU" dirty="0"/>
          </a:p>
          <a:p>
            <a:r>
              <a:rPr lang="ru-RU" dirty="0"/>
              <a:t>Под журчаньем весеннего звона,</a:t>
            </a:r>
          </a:p>
          <a:p>
            <a:r>
              <a:rPr lang="ru-RU" dirty="0"/>
              <a:t>В дверь стучится к нам в гости весна,</a:t>
            </a:r>
          </a:p>
          <a:p>
            <a:r>
              <a:rPr lang="ru-RU" dirty="0"/>
              <a:t>Пробуждается наша родная природа</a:t>
            </a:r>
          </a:p>
          <a:p>
            <a:r>
              <a:rPr lang="ru-RU" dirty="0"/>
              <a:t>И становится весело нам.</a:t>
            </a:r>
          </a:p>
          <a:p>
            <a:endParaRPr lang="ru-RU" dirty="0"/>
          </a:p>
          <a:p>
            <a:r>
              <a:rPr lang="ru-RU" dirty="0"/>
              <a:t>Приходит весна и нам не до сна,</a:t>
            </a:r>
          </a:p>
          <a:p>
            <a:r>
              <a:rPr lang="ru-RU" dirty="0"/>
              <a:t>На улице стало теплей,</a:t>
            </a:r>
          </a:p>
          <a:p>
            <a:r>
              <a:rPr lang="ru-RU" dirty="0"/>
              <a:t>Мы радуемся, любуемся,</a:t>
            </a:r>
          </a:p>
          <a:p>
            <a:r>
              <a:rPr lang="ru-RU" dirty="0"/>
              <a:t>Погодой солнечных дней.</a:t>
            </a:r>
          </a:p>
        </p:txBody>
      </p:sp>
      <p:pic>
        <p:nvPicPr>
          <p:cNvPr id="7" name="misha-ermoshin-vesn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2120" y="691058"/>
            <a:ext cx="609600" cy="609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17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0" y="27295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7784" y="404664"/>
            <a:ext cx="560819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51861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Спасибо за внимание</a:t>
            </a:r>
            <a:endParaRPr lang="ru-RU" sz="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51861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b="18384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35696" y="692696"/>
            <a:ext cx="684076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Уважаемые родители!</a:t>
            </a:r>
          </a:p>
          <a:p>
            <a:pPr algn="ctr"/>
            <a:endParaRPr lang="ru-RU" sz="1100" b="1" dirty="0" smtClean="0"/>
          </a:p>
          <a:p>
            <a:pPr algn="ctr"/>
            <a:endParaRPr lang="ru-RU" sz="1100" b="1" dirty="0" smtClean="0"/>
          </a:p>
          <a:p>
            <a:pPr algn="ctr"/>
            <a:r>
              <a:rPr lang="ru-RU" sz="2800" dirty="0" smtClean="0">
                <a:solidFill>
                  <a:srgbClr val="34560A"/>
                </a:solidFill>
              </a:rPr>
              <a:t>Во время деятельности с ребенком </a:t>
            </a:r>
          </a:p>
          <a:p>
            <a:pPr algn="ctr"/>
            <a:r>
              <a:rPr lang="ru-RU" sz="2800" dirty="0" smtClean="0">
                <a:solidFill>
                  <a:srgbClr val="34560A"/>
                </a:solidFill>
              </a:rPr>
              <a:t>сделайте, пожалуйста, фотографии. </a:t>
            </a:r>
          </a:p>
          <a:p>
            <a:pPr algn="ctr"/>
            <a:r>
              <a:rPr lang="ru-RU" sz="2800" dirty="0" smtClean="0">
                <a:solidFill>
                  <a:srgbClr val="34560A"/>
                </a:solidFill>
              </a:rPr>
              <a:t>Отправить фотографии можно в группу в </a:t>
            </a:r>
            <a:r>
              <a:rPr lang="ru-RU" sz="2800" dirty="0" err="1" smtClean="0">
                <a:solidFill>
                  <a:srgbClr val="34560A"/>
                </a:solidFill>
              </a:rPr>
              <a:t>вайбер</a:t>
            </a:r>
            <a:r>
              <a:rPr lang="ru-RU" sz="2800" dirty="0" smtClean="0">
                <a:solidFill>
                  <a:srgbClr val="34560A"/>
                </a:solidFill>
              </a:rPr>
              <a:t> или лично вашему воспитателю. </a:t>
            </a:r>
            <a:endParaRPr lang="ru-RU" sz="2800" dirty="0">
              <a:solidFill>
                <a:srgbClr val="34560A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b="20000"/>
          <a:stretch/>
        </p:blipFill>
        <p:spPr>
          <a:xfrm>
            <a:off x="0" y="0"/>
            <a:ext cx="9036496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55776" y="360512"/>
            <a:ext cx="561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Разминка под музыку:</a:t>
            </a:r>
          </a:p>
          <a:p>
            <a:pPr algn="ctr">
              <a:lnSpc>
                <a:spcPct val="100000"/>
              </a:lnSpc>
            </a:pPr>
            <a:r>
              <a:rPr lang="ru-RU" sz="2400" i="1" spc="-1" dirty="0" smtClean="0">
                <a:solidFill>
                  <a:srgbClr val="3456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Выполнять движения разминки под</a:t>
            </a:r>
          </a:p>
          <a:p>
            <a:pPr algn="ctr">
              <a:lnSpc>
                <a:spcPct val="100000"/>
              </a:lnSpc>
            </a:pPr>
            <a:r>
              <a:rPr lang="ru-RU" sz="2400" i="1" spc="-1" dirty="0" smtClean="0">
                <a:solidFill>
                  <a:srgbClr val="34560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музыку.</a:t>
            </a:r>
          </a:p>
        </p:txBody>
      </p:sp>
      <p:pic>
        <p:nvPicPr>
          <p:cNvPr id="6" name="В. Алференко - Марш _На зарядку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0406" y="1683951"/>
            <a:ext cx="487363" cy="487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03" y="2924944"/>
            <a:ext cx="7021406" cy="2614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b="18586"/>
          <a:stretch/>
        </p:blipFill>
        <p:spPr>
          <a:xfrm>
            <a:off x="16452" y="0"/>
            <a:ext cx="9127547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548681"/>
            <a:ext cx="457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Лёгкий бег под </a:t>
            </a:r>
            <a:r>
              <a:rPr lang="ru-RU" sz="32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</a:rPr>
              <a:t>музыку</a:t>
            </a:r>
            <a:endParaRPr lang="ru-RU" sz="3200" b="1" i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ru-RU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" name="4 Музыка для бега. ДО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1503669"/>
            <a:ext cx="487363" cy="4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b="34949"/>
          <a:stretch/>
        </p:blipFill>
        <p:spPr>
          <a:xfrm>
            <a:off x="1835696" y="2564904"/>
            <a:ext cx="6624736" cy="2421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r="5454" b="369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1"/>
            <a:ext cx="5328592" cy="4752527"/>
          </a:xfrm>
        </p:spPr>
        <p:txBody>
          <a:bodyPr>
            <a:normAutofit fontScale="62500" lnSpcReduction="20000"/>
          </a:bodyPr>
          <a:lstStyle/>
          <a:p>
            <a:pPr marL="45720" indent="0">
              <a:lnSpc>
                <a:spcPct val="120000"/>
              </a:lnSpc>
              <a:buNone/>
            </a:pPr>
            <a:r>
              <a:rPr lang="ru-RU" sz="4200" b="1" dirty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солнце начинает ярко светить, тает снег, бегут ручейки</a:t>
            </a:r>
            <a:r>
              <a:rPr lang="ru-RU" sz="4200" b="1" dirty="0" smtClean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ru-RU" sz="4200" b="1" dirty="0" smtClean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b="1" dirty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ранней весной зима ещё даёт о себе знать – напускает ветры</a:t>
            </a:r>
            <a:r>
              <a:rPr lang="ru-RU" sz="4200" b="1" dirty="0" smtClean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ru-RU" sz="4200" b="1" dirty="0" smtClean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b="1" dirty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снежные метели, холод.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ru-RU" sz="4400" b="1" dirty="0" smtClean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</a:t>
            </a:r>
            <a:r>
              <a:rPr lang="ru-RU" sz="4400" b="1" dirty="0" smtClean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 на тему </a:t>
            </a:r>
            <a:r>
              <a:rPr lang="ru-RU" sz="4400" b="1" dirty="0" smtClean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45720" indent="0">
              <a:lnSpc>
                <a:spcPct val="120000"/>
              </a:lnSpc>
              <a:buNone/>
            </a:pPr>
            <a:r>
              <a:rPr lang="ru-RU" sz="4400" b="1" dirty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4400" b="1" dirty="0" smtClean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smtClean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Весна».  </a:t>
            </a:r>
            <a:endParaRPr lang="ru-RU" sz="4400" b="1" dirty="0" smtClean="0">
              <a:solidFill>
                <a:srgbClr val="3456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-282416"/>
            <a:ext cx="5472608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</a:p>
          <a:p>
            <a:r>
              <a:rPr lang="ru-RU" dirty="0">
                <a:solidFill>
                  <a:srgbClr val="518610"/>
                </a:solidFill>
              </a:rPr>
              <a:t> </a:t>
            </a:r>
            <a:r>
              <a:rPr lang="ru-RU" dirty="0" smtClean="0">
                <a:solidFill>
                  <a:srgbClr val="518610"/>
                </a:solidFill>
              </a:rPr>
              <a:t>                            </a:t>
            </a:r>
          </a:p>
          <a:p>
            <a:r>
              <a:rPr lang="ru-RU" sz="2000" dirty="0">
                <a:solidFill>
                  <a:srgbClr val="518610"/>
                </a:solidFill>
              </a:rPr>
              <a:t> </a:t>
            </a:r>
            <a:r>
              <a:rPr lang="ru-RU" sz="2000" dirty="0" smtClean="0">
                <a:solidFill>
                  <a:srgbClr val="518610"/>
                </a:solidFill>
              </a:rPr>
              <a:t>                         Зима </a:t>
            </a:r>
            <a:r>
              <a:rPr lang="ru-RU" sz="2000" dirty="0">
                <a:solidFill>
                  <a:srgbClr val="518610"/>
                </a:solidFill>
              </a:rPr>
              <a:t>недаром злится,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Прошла её пора –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Весна в окно стучится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И гонит со двора.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И всё засуетилось,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Всё нудит зиму вон,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И жаворонки в небе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Уж подняли трезвон.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Зима ещё хлопочет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И на весну ворчит.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Та ей в глаза хохочет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И пуще лишь шумит!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Взбесилась ведьма злая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И</a:t>
            </a:r>
            <a:r>
              <a:rPr lang="ru-RU" sz="2000" dirty="0">
                <a:solidFill>
                  <a:srgbClr val="518610"/>
                </a:solidFill>
              </a:rPr>
              <a:t>, снегу </a:t>
            </a:r>
            <a:r>
              <a:rPr lang="ru-RU" sz="2000" dirty="0" err="1">
                <a:solidFill>
                  <a:srgbClr val="518610"/>
                </a:solidFill>
              </a:rPr>
              <a:t>захватя</a:t>
            </a:r>
            <a:r>
              <a:rPr lang="ru-RU" sz="2000" dirty="0">
                <a:solidFill>
                  <a:srgbClr val="518610"/>
                </a:solidFill>
              </a:rPr>
              <a:t>,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Пустила, убегая,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В прекрасное дитя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>
                <a:solidFill>
                  <a:srgbClr val="518610"/>
                </a:solidFill>
              </a:rPr>
              <a:t>Весне и горя мало: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</a:t>
            </a:r>
            <a:r>
              <a:rPr lang="ru-RU" sz="2000" dirty="0" err="1">
                <a:solidFill>
                  <a:srgbClr val="518610"/>
                </a:solidFill>
              </a:rPr>
              <a:t>Умылася</a:t>
            </a:r>
            <a:r>
              <a:rPr lang="ru-RU" sz="2000" dirty="0">
                <a:solidFill>
                  <a:srgbClr val="518610"/>
                </a:solidFill>
              </a:rPr>
              <a:t> в снегу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 </a:t>
            </a:r>
            <a:r>
              <a:rPr lang="ru-RU" sz="2000" dirty="0">
                <a:solidFill>
                  <a:srgbClr val="518610"/>
                </a:solidFill>
              </a:rPr>
              <a:t>И лишь румяней стала</a:t>
            </a:r>
          </a:p>
          <a:p>
            <a:r>
              <a:rPr lang="ru-RU" sz="2000" dirty="0" smtClean="0">
                <a:solidFill>
                  <a:srgbClr val="518610"/>
                </a:solidFill>
              </a:rPr>
              <a:t>                           </a:t>
            </a:r>
            <a:r>
              <a:rPr lang="ru-RU" sz="2000" dirty="0">
                <a:solidFill>
                  <a:srgbClr val="518610"/>
                </a:solidFill>
              </a:rPr>
              <a:t>Наперекор врагу.        </a:t>
            </a:r>
            <a:endParaRPr lang="ru-RU" sz="2000" dirty="0" smtClean="0">
              <a:solidFill>
                <a:srgbClr val="518610"/>
              </a:solidFill>
            </a:endParaRPr>
          </a:p>
          <a:p>
            <a:r>
              <a:rPr lang="ru-RU" sz="2000" dirty="0"/>
              <a:t> </a:t>
            </a:r>
            <a:r>
              <a:rPr lang="ru-RU" sz="2000" dirty="0" smtClean="0"/>
              <a:t>                                         </a:t>
            </a:r>
            <a:r>
              <a:rPr lang="ru-RU" sz="2000" dirty="0"/>
              <a:t>Ф.И. Тютчев</a:t>
            </a:r>
          </a:p>
        </p:txBody>
      </p:sp>
    </p:spTree>
    <p:extLst>
      <p:ext uri="{BB962C8B-B14F-4D97-AF65-F5344CB8AC3E}">
        <p14:creationId xmlns:p14="http://schemas.microsoft.com/office/powerpoint/2010/main" val="610819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9" y="576487"/>
            <a:ext cx="7909622" cy="5705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240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071344" cy="5904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4960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5556" r="13333" b="22778"/>
          <a:stretch/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2" y="260648"/>
            <a:ext cx="8589938" cy="64087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0361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4167" r="11667" b="29167"/>
          <a:stretch/>
        </p:blipFill>
        <p:spPr>
          <a:xfrm>
            <a:off x="-40526" y="0"/>
            <a:ext cx="9184526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03648" y="163701"/>
            <a:ext cx="7272808" cy="543378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400" dirty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Художники, поэты, композиторы, музыканты, певцы посвящали весне свои произведения. </a:t>
            </a:r>
            <a:r>
              <a:rPr lang="ru-RU" sz="2400" dirty="0">
                <a:solidFill>
                  <a:srgbClr val="3456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«Весна» А. Вивальди точно отображает борьбу холода и тепла, зла и добра. Я предлагаю послушать фрагмент этого произведения.</a:t>
            </a:r>
            <a:endParaRPr lang="ru-RU" sz="2400" b="1" dirty="0">
              <a:solidFill>
                <a:srgbClr val="3456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400" b="1" dirty="0" smtClean="0">
              <a:solidFill>
                <a:srgbClr val="3456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ivaldi_-_Vesna_6286036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1648" y="2609850"/>
            <a:ext cx="609600" cy="609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9058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5739</TotalTime>
  <Words>435</Words>
  <Application>Microsoft Office PowerPoint</Application>
  <PresentationFormat>Экран (4:3)</PresentationFormat>
  <Paragraphs>95</Paragraphs>
  <Slides>11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Выполнил: музыкальный руководитель Салчак М.С..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Dom17</cp:lastModifiedBy>
  <cp:revision>144</cp:revision>
  <dcterms:created xsi:type="dcterms:W3CDTF">2017-09-25T05:51:55Z</dcterms:created>
  <dcterms:modified xsi:type="dcterms:W3CDTF">2024-03-04T02:56:39Z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