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40559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24 марта 2024г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подготовительная к школе группа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 минут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941168"/>
            <a:ext cx="8064896" cy="1008112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Акатьева Л.П.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</p:spPr>
        <p:txBody>
          <a:bodyPr>
            <a:normAutofit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496" y="980728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Тема:</a:t>
            </a:r>
            <a:r>
              <a:rPr lang="ru-RU" sz="2800" dirty="0" smtClean="0"/>
              <a:t> </a:t>
            </a:r>
            <a:r>
              <a:rPr lang="ru-RU" sz="2000" dirty="0" smtClean="0"/>
              <a:t>Математическая </a:t>
            </a:r>
            <a:r>
              <a:rPr lang="ru-RU" sz="2000" dirty="0"/>
              <a:t>загадка, знаки +, -, состав числа 9 из двух меньших, геометрические фигуры.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/>
              <a:t>1.Задание </a:t>
            </a:r>
            <a:r>
              <a:rPr lang="ru-RU" sz="2000" dirty="0"/>
              <a:t>«Отгадай загадку»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Десять </a:t>
            </a:r>
            <a:r>
              <a:rPr lang="ru-RU" sz="2000" dirty="0"/>
              <a:t>детей в хоккей играли, Одного домой позвали. Смотрит он в окно, </a:t>
            </a:r>
            <a:r>
              <a:rPr lang="ru-RU" sz="2000" dirty="0" smtClean="0"/>
              <a:t>считает Сколько </a:t>
            </a:r>
            <a:r>
              <a:rPr lang="ru-RU" sz="2000" dirty="0"/>
              <a:t>их теперь играет</a:t>
            </a:r>
            <a:r>
              <a:rPr lang="ru-RU" sz="2000" dirty="0" smtClean="0"/>
              <a:t>?</a:t>
            </a:r>
          </a:p>
          <a:p>
            <a:pPr marL="0" indent="0">
              <a:buNone/>
            </a:pPr>
            <a:r>
              <a:rPr lang="ru-RU" sz="2000" dirty="0" smtClean="0"/>
              <a:t>2.«Помоги </a:t>
            </a:r>
            <a:r>
              <a:rPr lang="ru-RU" sz="2000" dirty="0"/>
              <a:t>Незнайке написать знаки» + + - - Из разных цифр я сделал бусы, А в тех кружках, где цифр нет, Расставьте минусы и плюсы, Чтоб данный получить ответ.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/>
              <a:t>3..Игровое </a:t>
            </a:r>
            <a:r>
              <a:rPr lang="ru-RU" sz="2000" dirty="0"/>
              <a:t>упражнение «Дорисуй правильно»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Пересчитайте геометрические фигуры и предметы в прямоугольниках и записать результат в первый квадрат под прямоугольником.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Дорисуйте в каждом прямоугольнике геометрических фигур, предметов столько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 их стало по 9 в каждом прямоугольнике.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в пустых квадратах ,сколько нарисовали геометрических  фигур, предметов.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4.Игровое упражнение «</a:t>
            </a:r>
            <a:r>
              <a:rPr lang="ru-RU" sz="1800" dirty="0" smtClean="0"/>
              <a:t>Дорисуй </a:t>
            </a:r>
            <a:r>
              <a:rPr lang="ru-RU" sz="1800" dirty="0"/>
              <a:t>треугольники»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4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28803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с окружающим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6967" y="620688"/>
            <a:ext cx="81575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адание 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"Подбери слово"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Лес может быть густым, а может быть и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(редким)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Лось могучий, а еж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(маленький)</a:t>
            </a:r>
            <a:endParaRPr lang="ru-RU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Ягоды малины сладкие, а ягоды рябины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(горькие)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Ельник темный, а сосновый бор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(светлый)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Деревья высокие, а кустарник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(низкий)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Белка живет в дупле, а лиса в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(норе)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Уели шишки, а у дуба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(желуди)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Подберезовик съедобный, а мухомор ___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(ядовитый)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 </a:t>
            </a:r>
            <a:r>
              <a:rPr lang="ru-RU" b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</a:p>
          <a:p>
            <a:r>
              <a:rPr lang="ru-RU" dirty="0"/>
              <a:t>1. Сердитый недотрога</a:t>
            </a:r>
          </a:p>
          <a:p>
            <a:r>
              <a:rPr lang="ru-RU" dirty="0"/>
              <a:t>Живет в глуши лесной</a:t>
            </a:r>
          </a:p>
          <a:p>
            <a:r>
              <a:rPr lang="ru-RU" dirty="0"/>
              <a:t>Иголок очень много,</a:t>
            </a:r>
          </a:p>
          <a:p>
            <a:r>
              <a:rPr lang="ru-RU" dirty="0"/>
              <a:t>А ниток - ни одной. </a:t>
            </a:r>
            <a:r>
              <a:rPr lang="ru-RU" i="1" dirty="0"/>
              <a:t>(еж)</a:t>
            </a:r>
            <a:endParaRPr lang="ru-RU" dirty="0"/>
          </a:p>
          <a:p>
            <a:r>
              <a:rPr lang="ru-RU" dirty="0"/>
              <a:t>2. По округе славится</a:t>
            </a:r>
          </a:p>
          <a:p>
            <a:r>
              <a:rPr lang="ru-RU" dirty="0"/>
              <a:t>Зеленая красавица:</a:t>
            </a:r>
          </a:p>
          <a:p>
            <a:r>
              <a:rPr lang="ru-RU" dirty="0"/>
              <a:t>Сарафан - как колокол,</a:t>
            </a:r>
          </a:p>
          <a:p>
            <a:r>
              <a:rPr lang="ru-RU" dirty="0"/>
              <a:t>По земле да волоком,</a:t>
            </a:r>
          </a:p>
          <a:p>
            <a:r>
              <a:rPr lang="ru-RU" dirty="0"/>
              <a:t>Шапочка с </a:t>
            </a:r>
            <a:r>
              <a:rPr lang="ru-RU" dirty="0" err="1"/>
              <a:t>опушечкой</a:t>
            </a:r>
            <a:r>
              <a:rPr lang="ru-RU" dirty="0"/>
              <a:t>,</a:t>
            </a:r>
          </a:p>
          <a:p>
            <a:r>
              <a:rPr lang="ru-RU" dirty="0"/>
              <a:t>С острою </a:t>
            </a:r>
            <a:r>
              <a:rPr lang="ru-RU" dirty="0" err="1"/>
              <a:t>макушечкой</a:t>
            </a:r>
            <a:r>
              <a:rPr lang="ru-RU" dirty="0"/>
              <a:t>. </a:t>
            </a:r>
            <a:r>
              <a:rPr lang="ru-RU" i="1" dirty="0"/>
              <a:t>(ель)</a:t>
            </a:r>
            <a:endParaRPr lang="ru-RU" dirty="0"/>
          </a:p>
          <a:p>
            <a:endParaRPr lang="ru-RU" b="0" i="0" dirty="0"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7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3"/>
            <a:ext cx="8229600" cy="504056"/>
          </a:xfrm>
        </p:spPr>
        <p:txBody>
          <a:bodyPr numCol="2">
            <a:normAutofit fontScale="90000"/>
          </a:bodyPr>
          <a:lstStyle/>
          <a:p>
            <a:r>
              <a:rPr lang="ru-RU" dirty="0" smtClean="0"/>
              <a:t>               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17992"/>
            <a:ext cx="8544934" cy="5976663"/>
          </a:xfrm>
        </p:spPr>
        <p:txBody>
          <a:bodyPr numCol="2"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Стоит столб до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небес                                </a:t>
            </a:r>
            <a:r>
              <a:rPr lang="ru-RU" sz="1600" dirty="0" smtClean="0"/>
              <a:t> </a:t>
            </a:r>
            <a:r>
              <a:rPr lang="ru-RU" sz="1600" dirty="0"/>
              <a:t>Черный жилет,</a:t>
            </a:r>
          </a:p>
          <a:p>
            <a:r>
              <a:rPr lang="ru-RU" sz="1600" dirty="0"/>
              <a:t>Красный берет.</a:t>
            </a:r>
          </a:p>
          <a:p>
            <a:r>
              <a:rPr lang="ru-RU" sz="1600" dirty="0"/>
              <a:t>Нос, как топор,</a:t>
            </a:r>
          </a:p>
          <a:p>
            <a:r>
              <a:rPr lang="ru-RU" sz="1600" dirty="0"/>
              <a:t>Хвост, как упор. </a:t>
            </a:r>
            <a:r>
              <a:rPr lang="ru-RU" sz="1600" i="1" dirty="0"/>
              <a:t>(дятел)</a:t>
            </a:r>
            <a:endParaRPr lang="ru-RU" sz="1600" dirty="0"/>
          </a:p>
          <a:p>
            <a:r>
              <a:rPr lang="ru-RU" sz="1600" dirty="0"/>
              <a:t>9. На поляне возле елок</a:t>
            </a:r>
          </a:p>
          <a:p>
            <a:r>
              <a:rPr lang="ru-RU" sz="1600" dirty="0"/>
              <a:t>Дом построен из иголок.</a:t>
            </a:r>
          </a:p>
          <a:p>
            <a:r>
              <a:rPr lang="ru-RU" sz="1600" dirty="0"/>
              <a:t>За травой не виден он,</a:t>
            </a:r>
          </a:p>
          <a:p>
            <a:r>
              <a:rPr lang="ru-RU" sz="1600" dirty="0"/>
              <a:t>А жильцов в нем - миллион. </a:t>
            </a:r>
            <a:r>
              <a:rPr lang="ru-RU" sz="1600" i="1" dirty="0"/>
              <a:t>(муравейник)</a:t>
            </a:r>
            <a:endParaRPr lang="ru-RU" sz="1600" dirty="0"/>
          </a:p>
          <a:p>
            <a:r>
              <a:rPr lang="ru-RU" sz="1600" dirty="0"/>
              <a:t>10. Под березой старичок,</a:t>
            </a:r>
          </a:p>
          <a:p>
            <a:r>
              <a:rPr lang="ru-RU" sz="1600" dirty="0"/>
              <a:t>На нем - бурый колпачок. </a:t>
            </a:r>
            <a:r>
              <a:rPr lang="ru-RU" sz="1600" i="1" dirty="0"/>
              <a:t>(подберезовик)</a:t>
            </a:r>
            <a:endParaRPr lang="ru-RU" sz="1600" dirty="0"/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красивый, вырезной,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на кончике ветвей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Много-много желудей. 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(дуб)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Под листом на каждой ветке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Сидят маленькие детки.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Тот, кто деток соберет 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вымажет и рот. 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(черника)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Кто по елкам ловко скачет?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взлетает на дубы?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в дупле орехи прячет?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Сушит на зиму грибы? 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(белка)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Трав копытами касаясь,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Ходит по лесу красавец.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Ходит смело и легко,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 раскинув широко. 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(лось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7" y="4005064"/>
            <a:ext cx="2232248" cy="226690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018" y="2420888"/>
            <a:ext cx="2016224" cy="158417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625" y="2420888"/>
            <a:ext cx="2078795" cy="18002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212" y="4255743"/>
            <a:ext cx="1728191" cy="2125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91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0405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63833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Задание №3 "Нарисовать зайца и ежа"</a:t>
            </a:r>
          </a:p>
          <a:p>
            <a:r>
              <a:rPr lang="ru-RU" dirty="0"/>
              <a:t>Задание №4"Изобразить движения медведя, зайца, лягушки, змеи"</a:t>
            </a:r>
            <a:r>
              <a:rPr lang="ru-RU" i="1" dirty="0"/>
              <a:t>(под музыку)</a:t>
            </a:r>
            <a:endParaRPr lang="ru-RU" dirty="0"/>
          </a:p>
          <a:p>
            <a:r>
              <a:rPr lang="ru-RU" dirty="0"/>
              <a:t>Задание № 5"Ответь на вопрос"</a:t>
            </a:r>
          </a:p>
          <a:p>
            <a:r>
              <a:rPr lang="ru-RU" dirty="0"/>
              <a:t>1. Что такое лес? </a:t>
            </a:r>
            <a:r>
              <a:rPr lang="ru-RU" i="1" dirty="0"/>
              <a:t>(дом для многих жильцов)</a:t>
            </a:r>
            <a:endParaRPr lang="ru-RU" dirty="0"/>
          </a:p>
          <a:p>
            <a:r>
              <a:rPr lang="ru-RU" dirty="0"/>
              <a:t>2. Какие деревья растут в лесу? </a:t>
            </a:r>
            <a:r>
              <a:rPr lang="ru-RU" i="1" dirty="0"/>
              <a:t>(лиственные и хвойные)</a:t>
            </a:r>
            <a:endParaRPr lang="ru-RU" dirty="0"/>
          </a:p>
          <a:p>
            <a:r>
              <a:rPr lang="ru-RU" dirty="0"/>
              <a:t>3. Чем выделяется береза среди других деревьев </a:t>
            </a:r>
            <a:r>
              <a:rPr lang="ru-RU" i="1" dirty="0"/>
              <a:t>(Цветом ствола)</a:t>
            </a:r>
            <a:endParaRPr lang="ru-RU" dirty="0"/>
          </a:p>
          <a:p>
            <a:r>
              <a:rPr lang="ru-RU" dirty="0"/>
              <a:t>4. А что будет если в лесу будут жить одни насекомые? </a:t>
            </a:r>
            <a:r>
              <a:rPr lang="ru-RU" i="1" dirty="0"/>
              <a:t>(они съедят лес)</a:t>
            </a:r>
            <a:endParaRPr lang="ru-RU" dirty="0"/>
          </a:p>
          <a:p>
            <a:r>
              <a:rPr lang="ru-RU" dirty="0"/>
              <a:t>5. Какого жителя </a:t>
            </a:r>
            <a:r>
              <a:rPr lang="ru-RU" b="1" dirty="0"/>
              <a:t>леса</a:t>
            </a:r>
            <a:r>
              <a:rPr lang="ru-RU" dirty="0"/>
              <a:t> можно назвать длинноухим и косоглазым? </a:t>
            </a:r>
            <a:r>
              <a:rPr lang="ru-RU" i="1" dirty="0"/>
              <a:t>(заяц)</a:t>
            </a:r>
            <a:endParaRPr lang="ru-RU" dirty="0"/>
          </a:p>
          <a:p>
            <a:r>
              <a:rPr lang="ru-RU" dirty="0"/>
              <a:t>6. Какой лесной житель спит зимой в берлоге </a:t>
            </a:r>
            <a:r>
              <a:rPr lang="ru-RU" i="1" dirty="0"/>
              <a:t>(медведь)</a:t>
            </a:r>
            <a:endParaRPr lang="ru-RU" dirty="0"/>
          </a:p>
          <a:p>
            <a:r>
              <a:rPr lang="ru-RU" dirty="0"/>
              <a:t>7. Какие ягоды растут в лесу? (земляника, черника, голубика, малина, морошка, </a:t>
            </a:r>
            <a:r>
              <a:rPr lang="ru-RU" dirty="0" err="1"/>
              <a:t>костеника</a:t>
            </a:r>
            <a:r>
              <a:rPr lang="ru-RU" dirty="0"/>
              <a:t>, брусника, ежевика)</a:t>
            </a:r>
          </a:p>
          <a:p>
            <a:r>
              <a:rPr lang="ru-RU" dirty="0"/>
              <a:t>8. Какая птица подбрасывает свои яйца в гнезда других птиц? </a:t>
            </a:r>
            <a:r>
              <a:rPr lang="ru-RU" i="1" dirty="0"/>
              <a:t>(кукушка)</a:t>
            </a:r>
            <a:endParaRPr lang="ru-RU" dirty="0"/>
          </a:p>
          <a:p>
            <a:r>
              <a:rPr lang="ru-RU" dirty="0" smtClean="0"/>
              <a:t>Задание </a:t>
            </a:r>
            <a:r>
              <a:rPr lang="ru-RU" dirty="0"/>
              <a:t>№ 8 </a:t>
            </a:r>
            <a:r>
              <a:rPr lang="ru-RU" dirty="0" smtClean="0"/>
              <a:t>Как </a:t>
            </a:r>
            <a:r>
              <a:rPr lang="ru-RU" dirty="0"/>
              <a:t>вести себя в </a:t>
            </a:r>
            <a:r>
              <a:rPr lang="ru-RU" dirty="0" smtClean="0"/>
              <a:t>лесу</a:t>
            </a:r>
          </a:p>
          <a:p>
            <a:r>
              <a:rPr lang="ru-RU" dirty="0"/>
              <a:t>За каждое правильно выполненное задание команде или игроку дается жетон. В конце викторины подсчитывается количество жетонов. </a:t>
            </a:r>
            <a:endParaRPr lang="ru-RU" dirty="0" smtClean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Папа ,мама или старший брат ,сестра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разделиться  на две команды,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 же принять участие в задании.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543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10680</TotalTime>
  <Words>363</Words>
  <Application>Microsoft Office PowerPoint</Application>
  <PresentationFormat>Экран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№5 «Родничок»  комбинированного вида с. Сарыг-Сеп  Дистанционное обучение   3 неделя (с 18 по 24 марта 2024г.) подготовительная к школе группа длительность занятия 30 минут   </vt:lpstr>
      <vt:lpstr>Презентация PowerPoint</vt:lpstr>
      <vt:lpstr>Математика</vt:lpstr>
      <vt:lpstr>Ознакомление с окружающим</vt:lpstr>
      <vt:lpstr>                Загадки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Ирина</cp:lastModifiedBy>
  <cp:revision>48</cp:revision>
  <dcterms:created xsi:type="dcterms:W3CDTF">2024-01-22T02:50:20Z</dcterms:created>
  <dcterms:modified xsi:type="dcterms:W3CDTF">2024-02-28T08:25:58Z</dcterms:modified>
</cp:coreProperties>
</file>