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699904"/>
          </a:xfrm>
        </p:spPr>
        <p:txBody>
          <a:bodyPr>
            <a:normAutofit/>
          </a:bodyPr>
          <a:lstStyle/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«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Саннар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, </a:t>
            </a:r>
            <a:r>
              <a:rPr lang="ru-RU" sz="3700" b="1" dirty="0" err="1" smtClean="0">
                <a:solidFill>
                  <a:srgbClr val="410082"/>
                </a:solidFill>
                <a:latin typeface="Times New Roman"/>
              </a:rPr>
              <a:t>өңнер</a:t>
            </a:r>
            <a:r>
              <a:rPr lang="ru-RU" sz="3700" b="1" dirty="0" smtClean="0">
                <a:solidFill>
                  <a:srgbClr val="410082"/>
                </a:solidFill>
                <a:latin typeface="Times New Roman"/>
              </a:rPr>
              <a:t>!»</a:t>
            </a:r>
            <a:endParaRPr lang="ru-RU" sz="3700" b="1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ru-RU" sz="3700" dirty="0">
              <a:solidFill>
                <a:srgbClr val="410082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>
                <a:solidFill>
                  <a:srgbClr val="FF0000"/>
                </a:solidFill>
                <a:latin typeface="Times New Roman"/>
              </a:rPr>
              <a:t>Интернет четки-биле </a:t>
            </a: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өөредилге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/>
              </a:rPr>
              <a:t>Ортумак бөлүк (4-5 хар)</a:t>
            </a:r>
            <a:endParaRPr lang="kk-KZ" sz="3600" dirty="0">
              <a:solidFill>
                <a:srgbClr val="FF000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ru-RU" sz="2200" dirty="0" smtClean="0">
                <a:solidFill>
                  <a:srgbClr val="00B050"/>
                </a:solidFill>
                <a:latin typeface="Times New Roman"/>
              </a:rPr>
              <a:t>Март 18-тен </a:t>
            </a:r>
            <a:r>
              <a:rPr lang="kk-KZ" sz="2200" dirty="0" smtClean="0">
                <a:solidFill>
                  <a:srgbClr val="00B050"/>
                </a:solidFill>
                <a:latin typeface="Times New Roman"/>
              </a:rPr>
              <a:t>март 24-ке чедир</a:t>
            </a:r>
            <a:endParaRPr lang="kk-KZ" sz="2200" dirty="0" smtClean="0">
              <a:solidFill>
                <a:srgbClr val="00B050"/>
              </a:solidFill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solidFill>
                  <a:srgbClr val="002060"/>
                </a:solidFill>
                <a:latin typeface="Times New Roman"/>
              </a:rPr>
              <a:t>Кичээл 20 минут</a:t>
            </a:r>
            <a:endParaRPr lang="kk-KZ" sz="2200" dirty="0" smtClean="0">
              <a:solidFill>
                <a:srgbClr val="002060"/>
              </a:solidFill>
              <a:latin typeface="Times New Roman"/>
            </a:endParaRPr>
          </a:p>
          <a:p>
            <a:pPr marL="137160" lvl="0" indent="0" algn="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Кижизидикчи башкы: Дапыян З.В.</a:t>
            </a: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endParaRPr lang="kk-KZ" sz="2200" dirty="0">
              <a:latin typeface="Times New Roman"/>
            </a:endParaRPr>
          </a:p>
          <a:p>
            <a:pPr marL="13716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kk-KZ" sz="2200" dirty="0" smtClean="0">
                <a:latin typeface="Times New Roman"/>
              </a:rPr>
              <a:t>Сарыг-Сеп, 2024</a:t>
            </a:r>
            <a:endParaRPr lang="ru-RU" sz="2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3344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Айтырыг</a:t>
            </a:r>
            <a:r>
              <a:rPr lang="ru-RU" sz="2800" dirty="0" smtClean="0"/>
              <a:t> </a:t>
            </a:r>
            <a:r>
              <a:rPr lang="ru-RU" sz="2800" dirty="0" err="1" smtClean="0"/>
              <a:t>демдээниң</a:t>
            </a:r>
            <a:r>
              <a:rPr lang="ru-RU" sz="2800" dirty="0" smtClean="0"/>
              <a:t> </a:t>
            </a:r>
            <a:r>
              <a:rPr lang="ru-RU" sz="2800" dirty="0" err="1" smtClean="0"/>
              <a:t>орнунга</a:t>
            </a:r>
            <a:r>
              <a:rPr lang="ru-RU" sz="2800" dirty="0" smtClean="0"/>
              <a:t> </a:t>
            </a:r>
            <a:r>
              <a:rPr lang="ru-RU" sz="2800" dirty="0" err="1" smtClean="0"/>
              <a:t>кандыг</a:t>
            </a:r>
            <a:r>
              <a:rPr lang="ru-RU" sz="2800" dirty="0" smtClean="0"/>
              <a:t> </a:t>
            </a:r>
            <a:r>
              <a:rPr lang="ru-RU" sz="2800" dirty="0" err="1" smtClean="0"/>
              <a:t>хевир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турар</a:t>
            </a:r>
            <a:r>
              <a:rPr lang="ru-RU" sz="2800" dirty="0" smtClean="0"/>
              <a:t>-дыр, </a:t>
            </a:r>
            <a:r>
              <a:rPr lang="ru-RU" sz="2800" dirty="0" err="1" smtClean="0"/>
              <a:t>тып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77926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pPr algn="ctr"/>
            <a:r>
              <a:rPr lang="ru-RU" dirty="0" smtClean="0"/>
              <a:t>Эр-</a:t>
            </a:r>
            <a:r>
              <a:rPr lang="ru-RU" dirty="0" err="1" smtClean="0"/>
              <a:t>хейлер</a:t>
            </a:r>
            <a:r>
              <a:rPr lang="ru-RU" dirty="0" smtClean="0"/>
              <a:t>,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1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3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Хүндүлүг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4300" b="1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ада-</a:t>
            </a:r>
            <a:r>
              <a:rPr lang="ru-RU" sz="4300" b="1" dirty="0" err="1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иелер</a:t>
            </a:r>
            <a: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!</a:t>
            </a:r>
            <a:br>
              <a:rPr lang="ru-RU" sz="43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/>
            </a:r>
            <a:br>
              <a:rPr lang="ru-RU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Урууңар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-биле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өөренип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олургаш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,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чурукка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тырттырып</a:t>
            </a: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аарын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диледивис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. </a:t>
            </a:r>
            <a:b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</a:b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Чурууңарны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бөлүүңерниң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вайберинче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азы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болза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кижизидикчи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башкыңарның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хуу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арыннынче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чортуп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бээриңерни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дилээр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</a:t>
            </a:r>
            <a:r>
              <a:rPr lang="ru-RU" sz="3600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дир</a:t>
            </a: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6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Саннарны</a:t>
            </a:r>
            <a:r>
              <a:rPr lang="ru-RU" dirty="0" smtClean="0"/>
              <a:t> </a:t>
            </a:r>
            <a:r>
              <a:rPr lang="ru-RU" dirty="0" err="1" smtClean="0"/>
              <a:t>адап</a:t>
            </a:r>
            <a:r>
              <a:rPr lang="ru-RU" dirty="0" smtClean="0"/>
              <a:t> </a:t>
            </a:r>
            <a:r>
              <a:rPr lang="ru-RU" dirty="0" err="1" smtClean="0"/>
              <a:t>көрүңерем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18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Дөрт-булуңчук</a:t>
            </a:r>
            <a:r>
              <a:rPr lang="ru-RU" dirty="0" smtClean="0"/>
              <a:t> </a:t>
            </a:r>
            <a:r>
              <a:rPr lang="ru-RU" dirty="0" err="1" smtClean="0"/>
              <a:t>иштинде</a:t>
            </a:r>
            <a:r>
              <a:rPr lang="ru-RU" dirty="0" smtClean="0"/>
              <a:t> </a:t>
            </a:r>
            <a:r>
              <a:rPr lang="ru-RU" dirty="0" err="1" smtClean="0"/>
              <a:t>чураан</a:t>
            </a:r>
            <a:r>
              <a:rPr lang="ru-RU" dirty="0" smtClean="0"/>
              <a:t> </a:t>
            </a:r>
            <a:r>
              <a:rPr lang="ru-RU" dirty="0" err="1" smtClean="0"/>
              <a:t>чүүлдерни</a:t>
            </a:r>
            <a:r>
              <a:rPr lang="ru-RU" dirty="0" smtClean="0"/>
              <a:t> </a:t>
            </a:r>
            <a:r>
              <a:rPr lang="ru-RU" dirty="0" err="1" smtClean="0"/>
              <a:t>санаңар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3" y="1609725"/>
            <a:ext cx="6854913" cy="4846638"/>
          </a:xfrm>
        </p:spPr>
      </p:pic>
    </p:spTree>
    <p:extLst>
      <p:ext uri="{BB962C8B-B14F-4D97-AF65-F5344CB8AC3E}">
        <p14:creationId xmlns:p14="http://schemas.microsoft.com/office/powerpoint/2010/main" val="95974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95" y="764704"/>
            <a:ext cx="3103085" cy="5361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57" y="692696"/>
            <a:ext cx="3198560" cy="5433467"/>
          </a:xfrm>
        </p:spPr>
      </p:pic>
    </p:spTree>
    <p:extLst>
      <p:ext uri="{BB962C8B-B14F-4D97-AF65-F5344CB8AC3E}">
        <p14:creationId xmlns:p14="http://schemas.microsoft.com/office/powerpoint/2010/main" val="43694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59" y="620688"/>
            <a:ext cx="6639481" cy="5835675"/>
          </a:xfrm>
        </p:spPr>
      </p:pic>
    </p:spTree>
    <p:extLst>
      <p:ext uri="{BB962C8B-B14F-4D97-AF65-F5344CB8AC3E}">
        <p14:creationId xmlns:p14="http://schemas.microsoft.com/office/powerpoint/2010/main" val="364060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Саннарның</a:t>
            </a:r>
            <a:r>
              <a:rPr lang="ru-RU" dirty="0" smtClean="0"/>
              <a:t> </a:t>
            </a:r>
            <a:r>
              <a:rPr lang="ru-RU" dirty="0" err="1" smtClean="0"/>
              <a:t>кожаларын</a:t>
            </a:r>
            <a:r>
              <a:rPr lang="ru-RU" dirty="0" smtClean="0"/>
              <a:t> ада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09725"/>
            <a:ext cx="6912767" cy="4846638"/>
          </a:xfrm>
        </p:spPr>
      </p:pic>
    </p:spTree>
    <p:extLst>
      <p:ext uri="{BB962C8B-B14F-4D97-AF65-F5344CB8AC3E}">
        <p14:creationId xmlns:p14="http://schemas.microsoft.com/office/powerpoint/2010/main" val="394875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Оюн</a:t>
            </a:r>
            <a:r>
              <a:rPr lang="ru-RU" dirty="0" smtClean="0"/>
              <a:t>: «</a:t>
            </a:r>
            <a:r>
              <a:rPr lang="ru-RU" dirty="0" err="1" smtClean="0"/>
              <a:t>Чаңгыс</a:t>
            </a:r>
            <a:r>
              <a:rPr lang="ru-RU" dirty="0" smtClean="0"/>
              <a:t> - </a:t>
            </a:r>
            <a:r>
              <a:rPr lang="ru-RU" dirty="0" err="1" smtClean="0"/>
              <a:t>хөй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330824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204864"/>
            <a:ext cx="2623192" cy="324035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/>
              <a:t>Бөмбүк-бөмбүктер</a:t>
            </a:r>
            <a:endParaRPr lang="ru-RU" sz="3200" dirty="0" smtClean="0"/>
          </a:p>
          <a:p>
            <a:r>
              <a:rPr lang="ru-RU" sz="3200" dirty="0" err="1" smtClean="0"/>
              <a:t>Адыг</a:t>
            </a:r>
            <a:r>
              <a:rPr lang="ru-RU" sz="3200" dirty="0" smtClean="0"/>
              <a:t> – </a:t>
            </a:r>
            <a:r>
              <a:rPr lang="ru-RU" sz="3200" dirty="0" err="1" smtClean="0"/>
              <a:t>адыглар</a:t>
            </a:r>
            <a:endParaRPr lang="ru-RU" sz="3200" dirty="0" smtClean="0"/>
          </a:p>
          <a:p>
            <a:r>
              <a:rPr lang="ru-RU" sz="3200" dirty="0" smtClean="0"/>
              <a:t>Машина - </a:t>
            </a:r>
            <a:r>
              <a:rPr lang="ru-RU" sz="3200" dirty="0" err="1" smtClean="0"/>
              <a:t>машиналар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083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Чечектиң</a:t>
            </a:r>
            <a:r>
              <a:rPr lang="ru-RU" dirty="0" smtClean="0"/>
              <a:t> </a:t>
            </a:r>
            <a:r>
              <a:rPr lang="ru-RU" dirty="0" err="1" smtClean="0"/>
              <a:t>өң</a:t>
            </a:r>
            <a:r>
              <a:rPr lang="ru-RU" dirty="0" err="1"/>
              <a:t>ү</a:t>
            </a:r>
            <a:r>
              <a:rPr lang="ru-RU" dirty="0" err="1" smtClean="0"/>
              <a:t>н</a:t>
            </a:r>
            <a:r>
              <a:rPr lang="ru-RU" dirty="0" smtClean="0"/>
              <a:t> </a:t>
            </a:r>
            <a:r>
              <a:rPr lang="ru-RU" dirty="0" err="1" smtClean="0"/>
              <a:t>чугаалаңар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521075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Кызыл</a:t>
            </a:r>
          </a:p>
          <a:p>
            <a:r>
              <a:rPr lang="ru-RU" dirty="0" smtClean="0"/>
              <a:t>Кызыл-</a:t>
            </a:r>
            <a:r>
              <a:rPr lang="ru-RU" dirty="0" err="1" smtClean="0"/>
              <a:t>сарыг</a:t>
            </a:r>
            <a:endParaRPr lang="ru-RU" dirty="0" smtClean="0"/>
          </a:p>
          <a:p>
            <a:r>
              <a:rPr lang="ru-RU" dirty="0" err="1" smtClean="0"/>
              <a:t>Сарыг</a:t>
            </a:r>
            <a:endParaRPr lang="ru-RU" dirty="0" smtClean="0"/>
          </a:p>
          <a:p>
            <a:r>
              <a:rPr lang="ru-RU" dirty="0" err="1" smtClean="0"/>
              <a:t>Ногаан</a:t>
            </a:r>
            <a:endParaRPr lang="ru-RU" dirty="0" smtClean="0"/>
          </a:p>
          <a:p>
            <a:r>
              <a:rPr lang="ru-RU" dirty="0" err="1" smtClean="0"/>
              <a:t>Чырык</a:t>
            </a:r>
            <a:r>
              <a:rPr lang="ru-RU" dirty="0" smtClean="0"/>
              <a:t> </a:t>
            </a:r>
            <a:r>
              <a:rPr lang="ru-RU" dirty="0" err="1" smtClean="0"/>
              <a:t>көк</a:t>
            </a:r>
            <a:endParaRPr lang="ru-RU" dirty="0" smtClean="0"/>
          </a:p>
          <a:p>
            <a:r>
              <a:rPr lang="ru-RU" dirty="0" err="1" smtClean="0"/>
              <a:t>Карангы</a:t>
            </a:r>
            <a:r>
              <a:rPr lang="ru-RU" dirty="0" smtClean="0"/>
              <a:t> </a:t>
            </a:r>
            <a:r>
              <a:rPr lang="ru-RU" dirty="0" err="1" smtClean="0"/>
              <a:t>көк</a:t>
            </a:r>
            <a:endParaRPr lang="ru-RU" dirty="0" smtClean="0"/>
          </a:p>
          <a:p>
            <a:r>
              <a:rPr lang="ru-RU" dirty="0" err="1" smtClean="0"/>
              <a:t>Өкпең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131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</TotalTime>
  <Words>86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Саннарны адап көрүңерем</vt:lpstr>
      <vt:lpstr>Дөрт-булуңчук иштинде чураан чүүлдерни санаңар</vt:lpstr>
      <vt:lpstr>Презентация PowerPoint</vt:lpstr>
      <vt:lpstr>Презентация PowerPoint</vt:lpstr>
      <vt:lpstr>Саннарның кожаларын ада</vt:lpstr>
      <vt:lpstr>Оюн: «Чаңгыс - хөй»</vt:lpstr>
      <vt:lpstr>Чечектиң өңүн чугаалаңар</vt:lpstr>
      <vt:lpstr>Айтырыг демдээниң орнунга кандыг хевир турар-дыр, тып!</vt:lpstr>
      <vt:lpstr>Эр-хейлер,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11</cp:revision>
  <dcterms:created xsi:type="dcterms:W3CDTF">2023-12-13T05:00:56Z</dcterms:created>
  <dcterms:modified xsi:type="dcterms:W3CDTF">2024-02-28T12:26:52Z</dcterms:modified>
</cp:coreProperties>
</file>