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3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1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9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2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7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7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1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4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80A0-BB49-4AF2-B8F3-CE6899CF3C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F3B0-A938-42FE-ADE7-366231C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3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3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691" y="365124"/>
            <a:ext cx="5652654" cy="37912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«Родничок» комбинированного вида с. Сарыг-Сеп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неделя марта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003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075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109" y="365125"/>
            <a:ext cx="3297382" cy="3167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Разминка </a:t>
            </a:r>
            <a:br>
              <a:rPr lang="ru-RU" b="1" dirty="0" smtClean="0"/>
            </a:br>
            <a:r>
              <a:rPr lang="ru-RU" sz="3600" i="1" dirty="0" smtClean="0"/>
              <a:t>выполнять движения под музыку по тексту</a:t>
            </a:r>
            <a:endParaRPr lang="ru-RU" sz="3600" i="1" dirty="0"/>
          </a:p>
        </p:txBody>
      </p:sp>
      <p:pic>
        <p:nvPicPr>
          <p:cNvPr id="3" name="ДЕТСКАЯ МУЗЫКАЛЬНАЯ РАЗМИНКА - Параво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8910" y="824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51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162" y="420543"/>
            <a:ext cx="4724401" cy="225338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Выполняем ритмические движения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повторяем </a:t>
            </a:r>
            <a:r>
              <a:rPr lang="ru-RU" sz="3200" b="1" i="1" dirty="0"/>
              <a:t>слова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но-но-но» </a:t>
            </a:r>
            <a:br>
              <a:rPr lang="ru-RU" sz="3200" b="1" dirty="0"/>
            </a:br>
            <a:r>
              <a:rPr lang="ru-RU" sz="3200" b="1" dirty="0"/>
              <a:t>«Едем на лошадке</a:t>
            </a:r>
            <a:endParaRPr lang="ru-RU" sz="3200" dirty="0"/>
          </a:p>
        </p:txBody>
      </p:sp>
      <p:pic>
        <p:nvPicPr>
          <p:cNvPr id="5" name="Детские распевки - Лошад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6562" y="3246869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173" y="3124173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509" y="365125"/>
            <a:ext cx="5140036" cy="22810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Танец.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Выполнять движения танца, по тексту песни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Музыкальные игры для малышей - Пяточка-носоч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7727" y="3011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836" y="365124"/>
            <a:ext cx="5153891" cy="26690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Игра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i="1" dirty="0"/>
              <a:t>провести музыкальную игру, выполнять движения игры </a:t>
            </a:r>
            <a:r>
              <a:rPr lang="ru-RU" sz="3600" i="1" dirty="0" smtClean="0"/>
              <a:t>по тексту</a:t>
            </a:r>
            <a:endParaRPr lang="ru-RU" sz="3600" i="1" dirty="0"/>
          </a:p>
        </p:txBody>
      </p:sp>
      <p:pic>
        <p:nvPicPr>
          <p:cNvPr id="6" name="Солнышко и дождик - Иг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981" y="3429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</Words>
  <Application>Microsoft Office PowerPoint</Application>
  <PresentationFormat>Широкоэкранный</PresentationFormat>
  <Paragraphs>5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с. Сарыг-Сеп  Дистанционное обучение  III – неделя марта  Вторая группа раннего возраста   Тема: «Весна»  2024 год</vt:lpstr>
      <vt:lpstr>Разминка  выполнять движения под музыку по тексту</vt:lpstr>
      <vt:lpstr>Выполняем ритмические движения  повторяем слова  «но-но-но»  «Едем на лошадке</vt:lpstr>
      <vt:lpstr>Танец.  Выполнять движения танца, по тексту песни.</vt:lpstr>
      <vt:lpstr>Игра  провести музыкальную игру, выполнять движения игры по тексту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с. Сарыг-Сеп  Дистанционное обучение  II – неделя марта  Вторая группа раннего возроста  Тема: «Весна»  2024 год</dc:title>
  <dc:creator>User</dc:creator>
  <cp:lastModifiedBy>User</cp:lastModifiedBy>
  <cp:revision>9</cp:revision>
  <dcterms:created xsi:type="dcterms:W3CDTF">2023-12-19T04:01:33Z</dcterms:created>
  <dcterms:modified xsi:type="dcterms:W3CDTF">2024-03-04T04:28:56Z</dcterms:modified>
</cp:coreProperties>
</file>