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7" r:id="rId2"/>
    <p:sldId id="258" r:id="rId3"/>
    <p:sldId id="259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4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5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8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4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1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1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5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1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5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8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7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fw-PGe2qF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450223"/>
            <a:ext cx="7754112" cy="1499616"/>
          </a:xfrm>
        </p:spPr>
        <p:txBody>
          <a:bodyPr/>
          <a:lstStyle/>
          <a:p>
            <a:pPr algn="ctr"/>
            <a: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240006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2024 г.)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928455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372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8" y="425003"/>
            <a:ext cx="10558014" cy="5366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teddy bear is under the table.</a:t>
            </a:r>
            <a:endParaRPr lang="ru-RU" sz="1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102" y="3376687"/>
            <a:ext cx="4395597" cy="2676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653" y="4697704"/>
            <a:ext cx="1654935" cy="16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8" y="425003"/>
            <a:ext cx="10558014" cy="5366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toy soldier is in the toy box</a:t>
            </a:r>
            <a:r>
              <a:rPr lang="ru-RU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0" dirty="0" smtClean="0">
                <a:solidFill>
                  <a:schemeClr val="bg1"/>
                </a:solidFill>
              </a:rPr>
              <a:t>.</a:t>
            </a:r>
            <a:r>
              <a:rPr lang="en-US" sz="10000" dirty="0" smtClean="0">
                <a:solidFill>
                  <a:schemeClr val="bg1"/>
                </a:solidFill>
              </a:rPr>
              <a:t>.</a:t>
            </a:r>
            <a:endParaRPr lang="ru-RU" sz="10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assets.rockler.com/media/catalog/product/cache/1/image/720x720/9df78eab33525d08d6e5fb8d27136e95/4/0/40733-01-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26" y="2464942"/>
            <a:ext cx="4115828" cy="411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52" y="790956"/>
            <a:ext cx="7702296" cy="1499616"/>
          </a:xfrm>
        </p:spPr>
        <p:txBody>
          <a:bodyPr/>
          <a:lstStyle/>
          <a:p>
            <a:pPr algn="ctr"/>
            <a:r>
              <a:rPr lang="ru-RU" sz="42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2290572"/>
            <a:ext cx="6096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4262" y="1154442"/>
            <a:ext cx="4976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</p:txBody>
      </p:sp>
    </p:spTree>
    <p:extLst>
      <p:ext uri="{BB962C8B-B14F-4D97-AF65-F5344CB8AC3E}">
        <p14:creationId xmlns:p14="http://schemas.microsoft.com/office/powerpoint/2010/main" val="22742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44168" y="2424388"/>
            <a:ext cx="9079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5095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209984"/>
            <a:ext cx="9905999" cy="35417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700" b="1" dirty="0" smtClean="0">
                <a:solidFill>
                  <a:srgbClr val="FF0000"/>
                </a:solidFill>
              </a:rPr>
              <a:t>My toys</a:t>
            </a:r>
            <a:endParaRPr lang="ru-RU" sz="16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(Мои игрушки)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96" y="639807"/>
            <a:ext cx="11368585" cy="14996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видеоролика: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https://youtu.be/qfw-PGe2qFY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4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98" y="808863"/>
            <a:ext cx="4408931" cy="33066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65" y="2320119"/>
            <a:ext cx="3809348" cy="4092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203" y="290646"/>
            <a:ext cx="24914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800" dirty="0" smtClean="0">
                <a:solidFill>
                  <a:prstClr val="black"/>
                </a:solidFill>
              </a:rPr>
              <a:t>Doll</a:t>
            </a:r>
            <a:endParaRPr lang="ru-RU" sz="8800" dirty="0" smtClean="0">
              <a:solidFill>
                <a:prstClr val="black"/>
              </a:solidFill>
            </a:endParaRPr>
          </a:p>
          <a:p>
            <a:pPr defTabSz="457200"/>
            <a:r>
              <a:rPr lang="ru-RU" sz="4800" dirty="0" smtClean="0">
                <a:solidFill>
                  <a:prstClr val="black"/>
                </a:solidFill>
              </a:rPr>
              <a:t>(кукла)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3184" y="4005845"/>
            <a:ext cx="59160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800" dirty="0">
                <a:solidFill>
                  <a:prstClr val="black"/>
                </a:solidFill>
              </a:rPr>
              <a:t>t</a:t>
            </a:r>
            <a:r>
              <a:rPr lang="en-US" sz="8800" dirty="0" smtClean="0">
                <a:solidFill>
                  <a:prstClr val="black"/>
                </a:solidFill>
              </a:rPr>
              <a:t>eddy bear</a:t>
            </a:r>
            <a:endParaRPr lang="ru-RU" sz="88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ru-RU" sz="4800" dirty="0" smtClean="0">
                <a:solidFill>
                  <a:prstClr val="black"/>
                </a:solidFill>
              </a:rPr>
              <a:t>(плюшевый мишка)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3140" y="345237"/>
            <a:ext cx="50388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0" dirty="0">
                <a:solidFill>
                  <a:prstClr val="black"/>
                </a:solidFill>
              </a:rPr>
              <a:t>t</a:t>
            </a:r>
            <a:r>
              <a:rPr lang="en-US" sz="8000" dirty="0" smtClean="0">
                <a:solidFill>
                  <a:prstClr val="black"/>
                </a:solidFill>
              </a:rPr>
              <a:t>oy soldier</a:t>
            </a:r>
          </a:p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(</a:t>
            </a:r>
            <a:r>
              <a:rPr lang="ru-RU" sz="3200" dirty="0" smtClean="0">
                <a:solidFill>
                  <a:prstClr val="black"/>
                </a:solidFill>
              </a:rPr>
              <a:t>игрушечный солдатик)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kinder-baby.ru/categories/igrushki-dlya-devochek/kukly/barbie/kukla-barbi-prima-balerina-mattel-x8810/image_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3" y="2462213"/>
            <a:ext cx="2314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panda.com/table-clip-art-23080-marble-table-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" y="302004"/>
            <a:ext cx="4393998" cy="26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xn--80abgfbb6be5b1h.xn--p1ai/uploads/posts/2014-04/1396568549_polki_0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02" y="3807724"/>
            <a:ext cx="4507633" cy="28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iffys-toybox.com/ekmps/shops/atifashah/images/four-friends-toy-box-159-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93" y="302004"/>
            <a:ext cx="5056191" cy="38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558" y="1773291"/>
            <a:ext cx="4217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800" dirty="0" smtClean="0">
                <a:solidFill>
                  <a:prstClr val="black"/>
                </a:solidFill>
              </a:rPr>
              <a:t>Table</a:t>
            </a:r>
            <a:r>
              <a:rPr lang="ru-RU" sz="4800" dirty="0" smtClean="0">
                <a:solidFill>
                  <a:prstClr val="black"/>
                </a:solidFill>
              </a:rPr>
              <a:t>(стол)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8160" y="3906298"/>
            <a:ext cx="4224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600" dirty="0" smtClean="0">
                <a:solidFill>
                  <a:prstClr val="black"/>
                </a:solidFill>
              </a:rPr>
              <a:t>shelf</a:t>
            </a:r>
            <a:endParaRPr lang="ru-RU" sz="9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7153" y="4018143"/>
            <a:ext cx="55048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800" dirty="0" smtClean="0">
                <a:solidFill>
                  <a:prstClr val="black"/>
                </a:solidFill>
              </a:rPr>
              <a:t>Toy</a:t>
            </a:r>
            <a:r>
              <a:rPr lang="ru-RU" sz="8800" dirty="0" smtClean="0">
                <a:solidFill>
                  <a:prstClr val="black"/>
                </a:solidFill>
              </a:rPr>
              <a:t> </a:t>
            </a:r>
            <a:r>
              <a:rPr lang="en-US" sz="8800" dirty="0" smtClean="0">
                <a:solidFill>
                  <a:prstClr val="black"/>
                </a:solidFill>
              </a:rPr>
              <a:t>box</a:t>
            </a:r>
            <a:endParaRPr lang="ru-RU" sz="88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ru-RU" sz="4800" dirty="0" smtClean="0">
                <a:solidFill>
                  <a:prstClr val="black"/>
                </a:solidFill>
              </a:rPr>
              <a:t>(ящик для игрушек)</a:t>
            </a:r>
            <a:endParaRPr lang="ru-RU" sz="8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8160" y="5679120"/>
            <a:ext cx="1951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(полка)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586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" y="820803"/>
            <a:ext cx="3164098" cy="30116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7282" y="3345694"/>
            <a:ext cx="3164098" cy="30116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74108" y="768020"/>
            <a:ext cx="3155324" cy="30007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844" y="591026"/>
            <a:ext cx="24212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600" dirty="0" smtClean="0">
                <a:solidFill>
                  <a:prstClr val="black"/>
                </a:solidFill>
              </a:rPr>
              <a:t>In</a:t>
            </a:r>
            <a:endParaRPr lang="ru-RU" sz="11600" dirty="0" smtClean="0">
              <a:solidFill>
                <a:prstClr val="black"/>
              </a:solidFill>
            </a:endParaRPr>
          </a:p>
          <a:p>
            <a:pPr defTabSz="457200"/>
            <a:r>
              <a:rPr lang="ru-RU" sz="9600" dirty="0" smtClean="0">
                <a:solidFill>
                  <a:prstClr val="black"/>
                </a:solidFill>
              </a:rPr>
              <a:t>(в)</a:t>
            </a:r>
            <a:endParaRPr lang="ru-RU" sz="9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7282" y="1984534"/>
            <a:ext cx="414178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700" dirty="0" smtClean="0">
                <a:solidFill>
                  <a:prstClr val="black"/>
                </a:solidFill>
              </a:rPr>
              <a:t>On</a:t>
            </a:r>
            <a:r>
              <a:rPr lang="ru-RU" sz="7200" dirty="0" smtClean="0">
                <a:solidFill>
                  <a:prstClr val="black"/>
                </a:solidFill>
              </a:rPr>
              <a:t>(на)</a:t>
            </a:r>
            <a:endParaRPr lang="ru-RU" sz="7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5244" y="3569583"/>
            <a:ext cx="3833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0" dirty="0" smtClean="0">
                <a:solidFill>
                  <a:prstClr val="black"/>
                </a:solidFill>
              </a:rPr>
              <a:t>Under</a:t>
            </a:r>
            <a:endParaRPr lang="ru-RU" sz="80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ru-RU" sz="6000" dirty="0" smtClean="0">
                <a:solidFill>
                  <a:prstClr val="black"/>
                </a:solidFill>
              </a:rPr>
              <a:t>(под)</a:t>
            </a:r>
            <a:endParaRPr lang="ru-RU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8" y="425003"/>
            <a:ext cx="10558014" cy="5366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ballerina is on the shelf.</a:t>
            </a:r>
            <a:endParaRPr lang="ru-RU" sz="1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152" y="2245095"/>
            <a:ext cx="5477063" cy="4306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97" y="2832668"/>
            <a:ext cx="1371718" cy="22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Другая 14">
      <a:dk1>
        <a:sysClr val="windowText" lastClr="000000"/>
      </a:dk1>
      <a:lt1>
        <a:srgbClr val="FBE5D5"/>
      </a:lt1>
      <a:dk2>
        <a:srgbClr val="FBE5D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54</TotalTime>
  <Words>175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Corbel</vt:lpstr>
      <vt:lpstr>Times New Roman</vt:lpstr>
      <vt:lpstr>Базис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Презентация PowerPoint</vt:lpstr>
      <vt:lpstr>Нажмите на ссылку видеоролика: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д/с №5 «Родничок» комбинированного вида с.Сарыг-Сеп</dc:title>
  <dc:creator>1169764</dc:creator>
  <cp:lastModifiedBy>1169764</cp:lastModifiedBy>
  <cp:revision>6</cp:revision>
  <dcterms:created xsi:type="dcterms:W3CDTF">2024-02-28T08:38:09Z</dcterms:created>
  <dcterms:modified xsi:type="dcterms:W3CDTF">2024-02-28T13:57:09Z</dcterms:modified>
</cp:coreProperties>
</file>