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797-081C-4993-86AF-B5CAF3CC508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2A37-40AA-4E6B-BF0A-17A205115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9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797-081C-4993-86AF-B5CAF3CC508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2A37-40AA-4E6B-BF0A-17A205115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3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797-081C-4993-86AF-B5CAF3CC508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2A37-40AA-4E6B-BF0A-17A205115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8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797-081C-4993-86AF-B5CAF3CC508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2A37-40AA-4E6B-BF0A-17A205115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4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797-081C-4993-86AF-B5CAF3CC508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2A37-40AA-4E6B-BF0A-17A205115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8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797-081C-4993-86AF-B5CAF3CC508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2A37-40AA-4E6B-BF0A-17A205115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5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797-081C-4993-86AF-B5CAF3CC508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2A37-40AA-4E6B-BF0A-17A205115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8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797-081C-4993-86AF-B5CAF3CC508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2A37-40AA-4E6B-BF0A-17A205115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8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797-081C-4993-86AF-B5CAF3CC508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2A37-40AA-4E6B-BF0A-17A205115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8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797-081C-4993-86AF-B5CAF3CC508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2A37-40AA-4E6B-BF0A-17A205115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8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797-081C-4993-86AF-B5CAF3CC508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2A37-40AA-4E6B-BF0A-17A205115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6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6797-081C-4993-86AF-B5CAF3CC508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22A37-40AA-4E6B-BF0A-17A205115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9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-11610"/>
            <a:ext cx="12302835" cy="68644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5687291" cy="395749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 «Родничок» комбинированного вида с. Сарыг-Сеп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неделя марта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«Весна»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399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-21980"/>
            <a:ext cx="12316691" cy="68799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8473"/>
            <a:ext cx="4551218" cy="40221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Разминка </a:t>
            </a:r>
            <a:br>
              <a:rPr lang="ru-RU" b="1" dirty="0" smtClean="0"/>
            </a:br>
            <a:r>
              <a:rPr lang="ru-RU" i="1" dirty="0"/>
              <a:t>выполнять движения под музыку по тексту</a:t>
            </a:r>
            <a:endParaRPr lang="ru-RU" dirty="0"/>
          </a:p>
        </p:txBody>
      </p:sp>
      <p:pic>
        <p:nvPicPr>
          <p:cNvPr id="5" name="ДЕТСКАЯ МУЗЫКАЛЬНАЯ РАЗМИНКА - Параво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1" y="3113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-11610"/>
            <a:ext cx="12316691" cy="68696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1673"/>
            <a:ext cx="6047509" cy="14690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Слушание детской песни </a:t>
            </a:r>
            <a:r>
              <a:rPr lang="ru-RU" sz="2800" dirty="0" err="1" smtClean="0"/>
              <a:t>В.Шаинский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В. Шаинский - Э. Успенский - Чебураш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6110" y="2488456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5" y="1690688"/>
            <a:ext cx="4937600" cy="32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0"/>
            <a:ext cx="1233054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4786745" cy="7762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Танец.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Выполнять движения танца, по тексту песни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Музыкальные игры для малышей - Пяточка-носоче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727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2" y="-11610"/>
            <a:ext cx="12316691" cy="68696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8873"/>
            <a:ext cx="6130636" cy="101181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Игра</a:t>
            </a:r>
            <a:r>
              <a:rPr lang="ru-RU" dirty="0"/>
              <a:t> </a:t>
            </a:r>
            <a:br>
              <a:rPr lang="ru-RU" dirty="0"/>
            </a:br>
            <a:r>
              <a:rPr lang="ru-RU" i="1" dirty="0"/>
              <a:t>провести музыкальную игру, выполнять движения игры по тексту</a:t>
            </a:r>
            <a:endParaRPr lang="ru-RU" dirty="0"/>
          </a:p>
        </p:txBody>
      </p:sp>
      <p:pic>
        <p:nvPicPr>
          <p:cNvPr id="5" name="Солнышко и дождик - Игр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5599" y="3124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9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11370</TotalTime>
  <Words>20</Words>
  <Application>Microsoft Office PowerPoint</Application>
  <PresentationFormat>Широкоэкранный</PresentationFormat>
  <Paragraphs>5</Paragraphs>
  <Slides>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МБДОУ №5 «Родничок» комбинированного вида с. Сарыг-Сеп  Дистанционное обучение  IV – неделя марта  Вторая группа раннего возраста   Тема: «Весна»  2024 год</vt:lpstr>
      <vt:lpstr>Разминка  выполнять движения под музыку по тексту</vt:lpstr>
      <vt:lpstr>Слушание детской песни В.Шаинский.</vt:lpstr>
      <vt:lpstr>Танец.  Выполнять движения танца, по тексту песни.</vt:lpstr>
      <vt:lpstr>Игра  провести музыкальную игру, выполнять движения игры по тексту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№5 «Родничок» комбинированного вида с. Сарыг-Сеп  Дистанционное обучение  IV – неделя марта  Вторая группа раннего возроста   Тема: «Весна»  2024 год</dc:title>
  <dc:creator>User</dc:creator>
  <cp:lastModifiedBy>User</cp:lastModifiedBy>
  <cp:revision>6</cp:revision>
  <dcterms:created xsi:type="dcterms:W3CDTF">2023-12-25T02:47:50Z</dcterms:created>
  <dcterms:modified xsi:type="dcterms:W3CDTF">2024-03-04T04:29:32Z</dcterms:modified>
</cp:coreProperties>
</file>