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cap="all" dirty="0">
                <a:solidFill>
                  <a:srgbClr val="C00000"/>
                </a:solidFill>
                <a:latin typeface="Book Antiqua"/>
              </a:rPr>
              <a:t>МБДОУ д/с № 5 «Родничок» комбинированного вида с. Сарыг-Сеп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FF0000"/>
                </a:solidFill>
              </a:rPr>
              <a:t>«Модная прическа»</a:t>
            </a:r>
            <a:endParaRPr lang="ru-RU" sz="4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2000" b="1">
                <a:solidFill>
                  <a:srgbClr val="00B0F0"/>
                </a:solidFill>
              </a:rPr>
              <a:t>Вторая группа раннего возраста (1,6-2 лет)</a:t>
            </a:r>
          </a:p>
          <a:p>
            <a:pPr marL="0" indent="0" algn="ctr">
              <a:buNone/>
            </a:pPr>
            <a:r>
              <a:rPr lang="ru-RU" sz="2000" b="1" smtClean="0">
                <a:solidFill>
                  <a:srgbClr val="00B0F0"/>
                </a:solidFill>
              </a:rPr>
              <a:t>С </a:t>
            </a:r>
            <a:r>
              <a:rPr lang="ru-RU" sz="2000" b="1" dirty="0" smtClean="0">
                <a:solidFill>
                  <a:srgbClr val="00B0F0"/>
                </a:solidFill>
              </a:rPr>
              <a:t>25.03.2024 </a:t>
            </a:r>
            <a:r>
              <a:rPr lang="ru-RU" sz="2000" b="1" dirty="0">
                <a:solidFill>
                  <a:srgbClr val="00B0F0"/>
                </a:solidFill>
              </a:rPr>
              <a:t>г. по </a:t>
            </a:r>
            <a:r>
              <a:rPr lang="ru-RU" sz="2000" b="1" dirty="0" smtClean="0">
                <a:solidFill>
                  <a:srgbClr val="00B0F0"/>
                </a:solidFill>
              </a:rPr>
              <a:t>31.03.2024 </a:t>
            </a:r>
            <a:r>
              <a:rPr lang="ru-RU" sz="2000" b="1" dirty="0">
                <a:solidFill>
                  <a:srgbClr val="00B0F0"/>
                </a:solidFill>
              </a:rPr>
              <a:t>г.</a:t>
            </a:r>
            <a:endParaRPr lang="ru-RU" sz="2000" dirty="0">
              <a:solidFill>
                <a:srgbClr val="00B0F0"/>
              </a:solidFill>
            </a:endParaRPr>
          </a:p>
          <a:p>
            <a:pPr marL="68580" indent="0" algn="r">
              <a:buNone/>
            </a:pPr>
            <a:r>
              <a:rPr lang="ru-RU" sz="1400" dirty="0">
                <a:solidFill>
                  <a:srgbClr val="00B050"/>
                </a:solidFill>
              </a:rPr>
              <a:t>Воспитатель: </a:t>
            </a:r>
            <a:r>
              <a:rPr lang="ru-RU" sz="1400" dirty="0" err="1">
                <a:solidFill>
                  <a:srgbClr val="00B050"/>
                </a:solidFill>
              </a:rPr>
              <a:t>Докмит</a:t>
            </a:r>
            <a:r>
              <a:rPr lang="ru-RU" sz="1400" dirty="0">
                <a:solidFill>
                  <a:srgbClr val="00B050"/>
                </a:solidFill>
              </a:rPr>
              <a:t> Т.Д.</a:t>
            </a:r>
          </a:p>
          <a:p>
            <a:pPr marL="68580" indent="0" algn="r">
              <a:buNone/>
            </a:pPr>
            <a:r>
              <a:rPr lang="ru-RU" sz="1400" dirty="0" err="1">
                <a:solidFill>
                  <a:srgbClr val="00B050"/>
                </a:solidFill>
              </a:rPr>
              <a:t>Седип</a:t>
            </a:r>
            <a:r>
              <a:rPr lang="ru-RU" sz="1400" dirty="0">
                <a:solidFill>
                  <a:srgbClr val="00B050"/>
                </a:solidFill>
              </a:rPr>
              <a:t> А. А</a:t>
            </a:r>
            <a:r>
              <a:rPr lang="ru-RU" sz="1400" dirty="0" smtClean="0">
                <a:solidFill>
                  <a:srgbClr val="00B050"/>
                </a:solidFill>
              </a:rPr>
              <a:t>.</a:t>
            </a:r>
            <a:endParaRPr lang="ru-RU" sz="1400" dirty="0">
              <a:solidFill>
                <a:srgbClr val="00B050"/>
              </a:solidFill>
            </a:endParaRPr>
          </a:p>
          <a:p>
            <a:pPr marL="68580" indent="0" algn="r">
              <a:buNone/>
            </a:pPr>
            <a:r>
              <a:rPr lang="ru-RU" sz="1400" dirty="0" err="1">
                <a:solidFill>
                  <a:srgbClr val="00B050"/>
                </a:solidFill>
              </a:rPr>
              <a:t>Оюн</a:t>
            </a:r>
            <a:r>
              <a:rPr lang="ru-RU" sz="1400" dirty="0">
                <a:solidFill>
                  <a:srgbClr val="00B050"/>
                </a:solidFill>
              </a:rPr>
              <a:t> С.В</a:t>
            </a:r>
            <a:r>
              <a:rPr lang="ru-RU" sz="1400" dirty="0" smtClean="0">
                <a:solidFill>
                  <a:srgbClr val="00B050"/>
                </a:solidFill>
              </a:rPr>
              <a:t>.</a:t>
            </a:r>
          </a:p>
          <a:p>
            <a:pPr marL="68580" indent="0" algn="r">
              <a:buNone/>
            </a:pPr>
            <a:r>
              <a:rPr lang="ru-RU" sz="1400" dirty="0" err="1" smtClean="0">
                <a:solidFill>
                  <a:srgbClr val="00B050"/>
                </a:solidFill>
              </a:rPr>
              <a:t>Шактар</a:t>
            </a:r>
            <a:r>
              <a:rPr lang="ru-RU" sz="1400" dirty="0" smtClean="0">
                <a:solidFill>
                  <a:srgbClr val="00B050"/>
                </a:solidFill>
              </a:rPr>
              <a:t> А.О.</a:t>
            </a:r>
            <a:endParaRPr lang="ru-RU" sz="1400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6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137640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ru-RU" sz="4400" b="1" dirty="0">
                <a:solidFill>
                  <a:srgbClr val="C00000"/>
                </a:solidFill>
              </a:rPr>
              <a:t>Уважаемые родители!</a:t>
            </a:r>
            <a:br>
              <a:rPr lang="ru-RU" sz="4400" b="1" dirty="0">
                <a:solidFill>
                  <a:srgbClr val="C00000"/>
                </a:solidFill>
              </a:rPr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1834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Расскажите ребенку про разные прически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324100"/>
            <a:ext cx="7848872" cy="41292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79174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Объясните и спросите у ребенка: Кто делает модные прически?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324100"/>
            <a:ext cx="7992887" cy="41292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7076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Расскажите ребенку про инструменты парикмахера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348880"/>
            <a:ext cx="5328591" cy="410445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491431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Игра «Четвертый лишний» Спросите у ребенка: Что лишнее?</a:t>
            </a:r>
            <a:endParaRPr lang="ru-RU" sz="3200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172393"/>
            <a:ext cx="5536383" cy="4064919"/>
          </a:xfrm>
        </p:spPr>
      </p:pic>
    </p:spTree>
    <p:extLst>
      <p:ext uri="{BB962C8B-B14F-4D97-AF65-F5344CB8AC3E}">
        <p14:creationId xmlns:p14="http://schemas.microsoft.com/office/powerpoint/2010/main" val="3066127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Сделайте с ребенком расческу с прищепками и картоном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88" y="2276873"/>
            <a:ext cx="4681140" cy="3816424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796136" y="2313431"/>
            <a:ext cx="2268872" cy="3493008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Приготовить основу для расчески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Прикрепить прищепки к картону, чтобы получилась расческа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6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Молодцы! Спасибо!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0268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37</TotalTime>
  <Words>110</Words>
  <Application>Microsoft Office PowerPoint</Application>
  <PresentationFormat>Экран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Остин</vt:lpstr>
      <vt:lpstr>МБДОУ д/с № 5 «Родничок» комбинированного вида с. Сарыг-Сеп</vt:lpstr>
      <vt:lpstr>Уважаемые родители!  Во время деятельности с ребенком,  сделайте пожалуйста фотографии.  Отправить фотографии можно в группу вайбер или лично вашему воспитателю.  </vt:lpstr>
      <vt:lpstr>Расскажите ребенку про разные прически</vt:lpstr>
      <vt:lpstr>Объясните и спросите у ребенка: Кто делает модные прически?</vt:lpstr>
      <vt:lpstr>Расскажите ребенку про инструменты парикмахера</vt:lpstr>
      <vt:lpstr>Игра «Четвертый лишний» Спросите у ребенка: Что лишнее?</vt:lpstr>
      <vt:lpstr>Сделайте с ребенком расческу с прищепками и картоном</vt:lpstr>
      <vt:lpstr>Молодцы! Спасибо!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user</dc:creator>
  <cp:lastModifiedBy>Ирина</cp:lastModifiedBy>
  <cp:revision>7</cp:revision>
  <dcterms:created xsi:type="dcterms:W3CDTF">2024-01-29T13:58:48Z</dcterms:created>
  <dcterms:modified xsi:type="dcterms:W3CDTF">2024-02-29T06:57:59Z</dcterms:modified>
</cp:coreProperties>
</file>