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67" r:id="rId4"/>
    <p:sldId id="272" r:id="rId5"/>
    <p:sldId id="279" r:id="rId6"/>
    <p:sldId id="282" r:id="rId7"/>
    <p:sldId id="280" r:id="rId8"/>
    <p:sldId id="281" r:id="rId9"/>
    <p:sldId id="283" r:id="rId10"/>
    <p:sldId id="278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548" autoAdjust="0"/>
  </p:normalViewPr>
  <p:slideViewPr>
    <p:cSldViewPr>
      <p:cViewPr varScale="1">
        <p:scale>
          <a:sx n="79" d="100"/>
          <a:sy n="79" d="100"/>
        </p:scale>
        <p:origin x="1570" y="77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pn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10.jp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5.pn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815290" cy="3528392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3100" dirty="0"/>
              <a:t/>
            </a:r>
            <a:br>
              <a:rPr lang="ru-RU" sz="3100" dirty="0"/>
            </a:br>
            <a:r>
              <a:rPr lang="ru-RU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МБДОУ </a:t>
            </a:r>
            <a:r>
              <a:rPr lang="ru-RU" sz="20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д</a:t>
            </a:r>
            <a:r>
              <a:rPr lang="ru-RU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/с № 5»Родничок» </a:t>
            </a:r>
            <a:br>
              <a:rPr lang="ru-RU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</a:br>
            <a:r>
              <a:rPr lang="ru-RU" sz="2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комбинированного</a:t>
            </a:r>
            <a:r>
              <a:rPr lang="ru-RU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вида с. Сарыг-Сеп</a:t>
            </a:r>
            <a:r>
              <a:rPr lang="ru-RU" sz="3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
</a:t>
            </a:r>
            <a:r>
              <a:rPr lang="ru-RU" sz="36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Дистанционное</a:t>
            </a:r>
            <a:r>
              <a:rPr lang="ru-RU" sz="31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обучение </a:t>
            </a:r>
            <a:br>
              <a:rPr lang="ru-RU" sz="31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</a:br>
            <a:r>
              <a:rPr lang="ru-RU" sz="3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4 неделя  (с 25 по </a:t>
            </a:r>
            <a:r>
              <a:rPr lang="ru-RU" sz="3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31 </a:t>
            </a:r>
            <a:r>
              <a:rPr lang="ru-RU" sz="3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марта 2024 г.)</a:t>
            </a:r>
            <a:br>
              <a:rPr lang="ru-RU" sz="3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</a:br>
            <a:r>
              <a:rPr lang="en-US" sz="31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I </a:t>
            </a:r>
            <a:r>
              <a:rPr lang="ru-RU" sz="31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младш</a:t>
            </a:r>
            <a:r>
              <a:rPr lang="kk-KZ" sz="31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ая</a:t>
            </a:r>
            <a:r>
              <a:rPr lang="ru-RU" sz="31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группа (2-3 года) 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600" dirty="0" smtClean="0"/>
              <a:t> </a:t>
            </a:r>
            <a:r>
              <a:rPr lang="ru-RU" sz="3600" dirty="0" smtClean="0">
                <a:solidFill>
                  <a:srgbClr val="002060"/>
                </a:solidFill>
              </a:rPr>
              <a:t>Тема:</a:t>
            </a:r>
            <a:r>
              <a:rPr lang="ru-RU" sz="4000" dirty="0" smtClean="0">
                <a:solidFill>
                  <a:srgbClr val="002060"/>
                </a:solidFill>
              </a:rPr>
              <a:t> «</a:t>
            </a:r>
            <a:r>
              <a:rPr lang="ru-RU" sz="4000" i="1" dirty="0" smtClean="0">
                <a:solidFill>
                  <a:srgbClr val="002060"/>
                </a:solidFill>
              </a:rPr>
              <a:t>В магазине игрушек</a:t>
            </a:r>
            <a:r>
              <a:rPr lang="ru-RU" sz="4000" dirty="0" smtClean="0">
                <a:solidFill>
                  <a:srgbClr val="002060"/>
                </a:solidFill>
              </a:rPr>
              <a:t>»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725144"/>
            <a:ext cx="7560840" cy="1008112"/>
          </a:xfrm>
        </p:spPr>
        <p:txBody>
          <a:bodyPr>
            <a:normAutofit/>
          </a:bodyPr>
          <a:lstStyle/>
          <a:p>
            <a:pPr algn="r"/>
            <a:r>
              <a:rPr lang="ru-RU" sz="2400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</a:rPr>
              <a:t>       Выполнил: музыкальный руководитель </a:t>
            </a:r>
          </a:p>
          <a:p>
            <a:pPr algn="r"/>
            <a:r>
              <a:rPr lang="ru-RU" sz="2400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</a:rPr>
              <a:t>Трегубова В.В.</a:t>
            </a:r>
            <a:endParaRPr lang="ru-RU" sz="2400" spc="-1" dirty="0" smtClean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79481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497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Динь - динь, динь - динь,</a:t>
            </a:r>
          </a:p>
          <a:p>
            <a:pPr marL="0" indent="0" algn="ctr">
              <a:buNone/>
            </a:pPr>
            <a:r>
              <a:rPr lang="ru-RU" dirty="0" smtClean="0"/>
              <a:t>Закрываю магазин.</a:t>
            </a:r>
          </a:p>
          <a:p>
            <a:pPr marL="0" indent="0" algn="ctr">
              <a:buNone/>
            </a:pPr>
            <a:r>
              <a:rPr lang="ru-RU" dirty="0" smtClean="0"/>
              <a:t>Магазин наш закрывается,</a:t>
            </a:r>
          </a:p>
          <a:p>
            <a:pPr marL="0" indent="0" algn="ctr">
              <a:buNone/>
            </a:pPr>
            <a:r>
              <a:rPr lang="ru-RU" dirty="0" smtClean="0"/>
              <a:t>Мы с игрушками прощаемся.</a:t>
            </a:r>
          </a:p>
          <a:p>
            <a:pPr marL="0" indent="0" algn="ctr">
              <a:buNone/>
            </a:pPr>
            <a:r>
              <a:rPr lang="ru-RU" dirty="0" smtClean="0"/>
              <a:t>Деточкам домой пора,</a:t>
            </a:r>
          </a:p>
          <a:p>
            <a:pPr marL="0" indent="0" algn="ctr">
              <a:buNone/>
            </a:pPr>
            <a:r>
              <a:rPr lang="ru-RU" dirty="0" smtClean="0"/>
              <a:t>До свиданья, детвора!</a:t>
            </a:r>
          </a:p>
          <a:p>
            <a:pPr marL="0" indent="0" algn="ctr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30334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14423"/>
            <a:ext cx="8229600" cy="4500594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31181" y="2643182"/>
            <a:ext cx="66816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 за внимание</a:t>
            </a:r>
            <a:endParaRPr lang="ru-RU" sz="5400" b="1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2601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100013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Уважаемые родители!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6732240" cy="3643908"/>
          </a:xfrm>
        </p:spPr>
        <p:txBody>
          <a:bodyPr/>
          <a:lstStyle/>
          <a:p>
            <a:pPr algn="ctr">
              <a:buNone/>
            </a:pPr>
            <a:endParaRPr lang="ru-RU" sz="1800" b="1" dirty="0" smtClean="0"/>
          </a:p>
          <a:p>
            <a:pPr algn="ctr">
              <a:buNone/>
            </a:pPr>
            <a:r>
              <a:rPr lang="ru-RU" dirty="0" smtClean="0"/>
              <a:t>Во время деятельности с ребенком </a:t>
            </a:r>
          </a:p>
          <a:p>
            <a:pPr algn="ctr">
              <a:buNone/>
            </a:pPr>
            <a:r>
              <a:rPr lang="ru-RU" dirty="0" smtClean="0"/>
              <a:t>сделайте, пожалуйста, фотографии. </a:t>
            </a:r>
          </a:p>
          <a:p>
            <a:pPr algn="ctr">
              <a:buNone/>
            </a:pPr>
            <a:r>
              <a:rPr lang="ru-RU" dirty="0" smtClean="0"/>
              <a:t>Отправить фотографии можно в группу в </a:t>
            </a:r>
            <a:r>
              <a:rPr lang="ru-RU" dirty="0" err="1" smtClean="0"/>
              <a:t>вайбер</a:t>
            </a:r>
            <a:r>
              <a:rPr lang="ru-RU" dirty="0" smtClean="0"/>
              <a:t> или лично вашему воспитателю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76672"/>
            <a:ext cx="8229600" cy="609788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          Рано утром солнце встало</a:t>
            </a:r>
          </a:p>
          <a:p>
            <a:pPr algn="ctr">
              <a:lnSpc>
                <a:spcPct val="100000"/>
              </a:lnSpc>
              <a:buNone/>
            </a:pPr>
            <a:r>
              <a:rPr lang="ru-RU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          И в окошке засияло.</a:t>
            </a:r>
          </a:p>
          <a:p>
            <a:pPr marL="0" indent="0">
              <a:buNone/>
            </a:pPr>
            <a:r>
              <a:rPr lang="ru-RU" sz="900" dirty="0" smtClean="0"/>
              <a:t> </a:t>
            </a:r>
            <a:r>
              <a:rPr lang="ru-RU" sz="100" dirty="0" smtClean="0"/>
              <a:t>           </a:t>
            </a:r>
            <a:endParaRPr lang="ru-RU" sz="100" dirty="0" smtClean="0">
              <a:solidFill>
                <a:schemeClr val="bg1"/>
              </a:solidFill>
            </a:endParaRPr>
          </a:p>
          <a:p>
            <a:pPr algn="just">
              <a:buNone/>
            </a:pPr>
            <a:r>
              <a:rPr lang="ru-RU" sz="2400" dirty="0" smtClean="0"/>
              <a:t>Послушайте вместе с ребёнком новую песенку про солнышко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Смотрит солнышко в окошко, </a:t>
            </a:r>
          </a:p>
          <a:p>
            <a:pPr>
              <a:buNone/>
            </a:pPr>
            <a:r>
              <a:rPr lang="ru-RU" sz="2800" dirty="0" smtClean="0"/>
              <a:t>Светит в нашу комнату.</a:t>
            </a:r>
          </a:p>
          <a:p>
            <a:pPr>
              <a:buNone/>
            </a:pPr>
            <a:r>
              <a:rPr lang="ru-RU" sz="2800" dirty="0" smtClean="0"/>
              <a:t>Мы захлопали в ладошки,</a:t>
            </a:r>
          </a:p>
          <a:p>
            <a:pPr>
              <a:buNone/>
            </a:pPr>
            <a:r>
              <a:rPr lang="ru-RU" sz="2800" dirty="0" smtClean="0"/>
              <a:t>Очень рады солнышку.</a:t>
            </a:r>
          </a:p>
          <a:p>
            <a:pPr>
              <a:buNone/>
            </a:pPr>
            <a:r>
              <a:rPr lang="ru-RU" sz="2400" dirty="0" smtClean="0"/>
              <a:t> </a:t>
            </a:r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636912"/>
            <a:ext cx="3810000" cy="3810000"/>
          </a:xfrm>
          <a:prstGeom prst="rect">
            <a:avLst/>
          </a:prstGeom>
        </p:spPr>
      </p:pic>
      <p:pic>
        <p:nvPicPr>
          <p:cNvPr id="5" name="tamara-popatenko-solnyishk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99792" y="2393230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4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19256" cy="1440160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dirty="0" smtClean="0"/>
              <a:t>Сегодня я приглашаю вас заглянуть в магазин игрушек. А </a:t>
            </a:r>
            <a:r>
              <a:rPr lang="ru-RU" sz="2700" dirty="0"/>
              <a:t>там:</a:t>
            </a:r>
            <a:br>
              <a:rPr lang="ru-RU" sz="2700" dirty="0"/>
            </a:br>
            <a:r>
              <a:rPr lang="ru-RU" sz="2700" dirty="0" smtClean="0"/>
              <a:t>                                        Стоят </a:t>
            </a:r>
            <a:r>
              <a:rPr lang="ru-RU" sz="2700" dirty="0"/>
              <a:t>на полке чинно в ряд, 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                                        Стоят игрушки и ждут ребят.</a:t>
            </a:r>
            <a:br>
              <a:rPr lang="ru-RU" sz="2700" dirty="0" smtClean="0"/>
            </a:br>
            <a:r>
              <a:rPr lang="ru-RU" sz="2700" dirty="0" smtClean="0"/>
              <a:t>                                        Куклы, матрёшки, лошадки, зверушки,</a:t>
            </a:r>
            <a:br>
              <a:rPr lang="ru-RU" sz="2700" dirty="0" smtClean="0"/>
            </a:br>
            <a:r>
              <a:rPr lang="ru-RU" sz="2700" dirty="0" smtClean="0"/>
              <a:t>                                        Будут, будут у ребят игрушки.</a:t>
            </a:r>
            <a:br>
              <a:rPr lang="ru-RU" sz="2700" dirty="0" smtClean="0"/>
            </a:br>
            <a:r>
              <a:rPr lang="ru-RU" sz="2400" dirty="0" smtClean="0"/>
              <a:t>                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276872"/>
            <a:ext cx="8003232" cy="432048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Вот сидит игрушка – кошка,</a:t>
            </a:r>
          </a:p>
          <a:p>
            <a:pPr marL="0" indent="0">
              <a:buNone/>
            </a:pPr>
            <a:r>
              <a:rPr lang="ru-RU" sz="2400" dirty="0" smtClean="0"/>
              <a:t>Пригорюнилась немножко.</a:t>
            </a:r>
          </a:p>
          <a:p>
            <a:pPr marL="0" indent="0">
              <a:buNone/>
            </a:pPr>
            <a:r>
              <a:rPr lang="ru-RU" sz="2400" dirty="0" smtClean="0"/>
              <a:t>Глазки серые блестят,</a:t>
            </a:r>
          </a:p>
          <a:p>
            <a:pPr marL="0" indent="0">
              <a:buNone/>
            </a:pPr>
            <a:r>
              <a:rPr lang="ru-RU" sz="2400" dirty="0" smtClean="0"/>
              <a:t>Ушки пёстрые торчат.</a:t>
            </a:r>
          </a:p>
          <a:p>
            <a:pPr marL="0" indent="0">
              <a:buNone/>
            </a:pPr>
            <a:r>
              <a:rPr lang="ru-RU" sz="2400" dirty="0" smtClean="0"/>
              <a:t>Кошечку сейчас уважим.</a:t>
            </a:r>
          </a:p>
          <a:p>
            <a:pPr marL="0" indent="0">
              <a:buNone/>
            </a:pPr>
            <a:r>
              <a:rPr lang="ru-RU" sz="2400" dirty="0" smtClean="0"/>
              <a:t>И споём ей песню нашу.</a:t>
            </a:r>
          </a:p>
          <a:p>
            <a:pPr marL="0" indent="0">
              <a:buNone/>
            </a:pPr>
            <a:r>
              <a:rPr lang="ru-RU" sz="2000" dirty="0" smtClean="0"/>
              <a:t>                     </a:t>
            </a:r>
            <a:endParaRPr lang="ru-RU" sz="20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1" t="11152" r="11151" b="11150"/>
          <a:stretch/>
        </p:blipFill>
        <p:spPr>
          <a:xfrm>
            <a:off x="4685184" y="2348880"/>
            <a:ext cx="3969551" cy="396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94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6707088" cy="1880383"/>
          </a:xfrm>
        </p:spPr>
        <p:txBody>
          <a:bodyPr>
            <a:normAutofit/>
          </a:bodyPr>
          <a:lstStyle/>
          <a:p>
            <a:r>
              <a:rPr lang="ru-RU" dirty="0" smtClean="0"/>
              <a:t>Киска</a:t>
            </a:r>
            <a:br>
              <a:rPr lang="ru-RU" dirty="0" smtClean="0"/>
            </a:br>
            <a:r>
              <a:rPr lang="ru-RU" sz="2200" dirty="0" smtClean="0"/>
              <a:t> </a:t>
            </a:r>
            <a:r>
              <a:rPr lang="ru-RU" sz="2200" i="1" dirty="0" smtClean="0"/>
              <a:t>пальчиковая игра для</a:t>
            </a:r>
            <a:r>
              <a:rPr lang="ru-RU" sz="2200" i="1" dirty="0"/>
              <a:t> </a:t>
            </a:r>
            <a:r>
              <a:rPr lang="ru-RU" sz="2200" i="1" dirty="0" smtClean="0"/>
              <a:t>развития </a:t>
            </a:r>
            <a:br>
              <a:rPr lang="ru-RU" sz="2200" i="1" dirty="0" smtClean="0"/>
            </a:br>
            <a:r>
              <a:rPr lang="ru-RU" sz="2200" i="1" dirty="0" smtClean="0"/>
              <a:t>координации </a:t>
            </a:r>
            <a:r>
              <a:rPr lang="ru-RU" sz="2200" i="1" dirty="0"/>
              <a:t>рук, </a:t>
            </a:r>
            <a:r>
              <a:rPr lang="ru-RU" sz="2200" i="1" dirty="0" smtClean="0"/>
              <a:t>мелкой моторики </a:t>
            </a:r>
            <a:r>
              <a:rPr lang="ru-RU" sz="2200" i="1" dirty="0"/>
              <a:t/>
            </a:r>
            <a:br>
              <a:rPr lang="ru-RU" sz="2200" i="1" dirty="0"/>
            </a:br>
            <a:endParaRPr lang="ru-RU" sz="2200" i="1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755576" y="2308909"/>
            <a:ext cx="7776864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1" u="none" strike="noStrike" cap="none" normalizeH="0" baseline="0" dirty="0" smtClean="0">
                <a:ln>
                  <a:noFill/>
                </a:ln>
                <a:solidFill>
                  <a:srgbClr val="660B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ru-RU" altLang="ru-RU" sz="1200" b="1" i="1" u="none" strike="noStrike" cap="none" normalizeH="0" baseline="0" dirty="0" smtClean="0">
                <a:ln>
                  <a:noFill/>
                </a:ln>
                <a:solidFill>
                  <a:srgbClr val="660B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ru-RU" alt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ru-RU" alt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ru-RU" altLang="ru-RU" sz="18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«Есть у киски глазки               </a:t>
            </a:r>
            <a:r>
              <a:rPr kumimoji="0" lang="ru-RU" altLang="ru-RU" sz="2000" b="0" i="1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показывают свои глазки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Есть у киски ушки                   </a:t>
            </a:r>
            <a:r>
              <a:rPr kumimoji="0" lang="ru-RU" altLang="ru-RU" sz="2000" b="0" i="1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показывают ушки и шевелят ими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Есть у киски лапки,                  </a:t>
            </a:r>
            <a:r>
              <a:rPr kumimoji="0" lang="ru-RU" altLang="ru-RU" sz="2000" b="0" i="1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сжимают и разжимают кулачки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Мягкие подушки.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Киска, киска, не сердись         </a:t>
            </a:r>
            <a:r>
              <a:rPr kumimoji="0" lang="ru-RU" altLang="ru-RU" sz="2000" b="0" i="1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грозят пальчиком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Не царапай деток,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effectLst/>
              </a:rPr>
              <a:t/>
            </a:r>
            <a:br>
              <a:rPr kumimoji="0" lang="ru-RU" altLang="ru-RU" sz="2000" b="0" i="0" u="none" strike="noStrike" cap="none" normalizeH="0" baseline="0" dirty="0" smtClean="0">
                <a:ln>
                  <a:noFill/>
                </a:ln>
                <a:effectLst/>
              </a:rPr>
            </a:b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Брысь!»                                     </a:t>
            </a:r>
            <a:r>
              <a:rPr kumimoji="0" lang="ru-RU" altLang="ru-RU" sz="2000" b="0" i="1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хлопок в ладоши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-315416"/>
            <a:ext cx="2659095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66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Autofit/>
          </a:bodyPr>
          <a:lstStyle/>
          <a:p>
            <a:r>
              <a:rPr lang="ru-RU" sz="2400" dirty="0" smtClean="0"/>
              <a:t>Вот ещё одна игрушка –</a:t>
            </a:r>
            <a:br>
              <a:rPr lang="ru-RU" sz="2400" dirty="0" smtClean="0"/>
            </a:br>
            <a:r>
              <a:rPr lang="ru-RU" sz="2400" dirty="0" smtClean="0"/>
              <a:t>Непоседа, </a:t>
            </a:r>
            <a:r>
              <a:rPr lang="ru-RU" sz="2400" dirty="0" err="1" smtClean="0"/>
              <a:t>попрыгушка</a:t>
            </a:r>
            <a:r>
              <a:rPr lang="ru-RU" sz="2400" dirty="0" smtClean="0"/>
              <a:t>,</a:t>
            </a:r>
            <a:br>
              <a:rPr lang="ru-RU" sz="2400" dirty="0" smtClean="0"/>
            </a:br>
            <a:r>
              <a:rPr lang="ru-RU" sz="2400" dirty="0" smtClean="0"/>
              <a:t>Кто же это, угадай-ка,</a:t>
            </a:r>
            <a:br>
              <a:rPr lang="ru-RU" sz="2400" dirty="0" smtClean="0"/>
            </a:br>
            <a:r>
              <a:rPr lang="ru-RU" sz="2400" dirty="0" smtClean="0"/>
              <a:t>        Это наш пушистый … (зайка)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1" t="3800" r="12201" b="3800"/>
          <a:stretch/>
        </p:blipFill>
        <p:spPr>
          <a:xfrm>
            <a:off x="4932040" y="1916832"/>
            <a:ext cx="3996444" cy="475252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667438"/>
            <a:ext cx="5472608" cy="478589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 smtClean="0"/>
              <a:t>Давайте споём песенку про зайчика.</a:t>
            </a:r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dirty="0" smtClean="0"/>
          </a:p>
          <a:p>
            <a:pPr marL="0" indent="0" algn="just">
              <a:buNone/>
            </a:pPr>
            <a:r>
              <a:rPr lang="ru-RU" sz="1800" dirty="0" smtClean="0"/>
              <a:t>1.  </a:t>
            </a:r>
            <a:r>
              <a:rPr lang="ru-RU" sz="2400" dirty="0" smtClean="0"/>
              <a:t>Заинька-зайка,</a:t>
            </a:r>
          </a:p>
          <a:p>
            <a:pPr marL="0" indent="0" algn="just">
              <a:buNone/>
            </a:pPr>
            <a:r>
              <a:rPr lang="ru-RU" sz="2400" dirty="0" smtClean="0"/>
              <a:t>     Маленький зайка!</a:t>
            </a:r>
          </a:p>
          <a:p>
            <a:pPr marL="0" indent="0" algn="just">
              <a:buNone/>
            </a:pPr>
            <a:r>
              <a:rPr lang="ru-RU" sz="2400" dirty="0" smtClean="0"/>
              <a:t>     Длинные ушки,</a:t>
            </a:r>
          </a:p>
          <a:p>
            <a:pPr marL="0" indent="0" algn="just">
              <a:buNone/>
            </a:pPr>
            <a:r>
              <a:rPr lang="ru-RU" sz="2400" dirty="0"/>
              <a:t> </a:t>
            </a:r>
            <a:r>
              <a:rPr lang="ru-RU" sz="2400" dirty="0" smtClean="0"/>
              <a:t>    Быстрые ножки.</a:t>
            </a:r>
          </a:p>
          <a:p>
            <a:pPr marL="0" indent="0" algn="just">
              <a:buNone/>
            </a:pPr>
            <a:r>
              <a:rPr lang="ru-RU" sz="2400" dirty="0" smtClean="0"/>
              <a:t>2.  Заинька, зайка,</a:t>
            </a:r>
          </a:p>
          <a:p>
            <a:pPr marL="0" indent="0" algn="just">
              <a:buNone/>
            </a:pPr>
            <a:r>
              <a:rPr lang="ru-RU" sz="2400" dirty="0" smtClean="0"/>
              <a:t>     Маленький зайка!</a:t>
            </a:r>
          </a:p>
          <a:p>
            <a:pPr marL="0" indent="0" algn="just">
              <a:buNone/>
            </a:pPr>
            <a:r>
              <a:rPr lang="ru-RU" sz="2400" dirty="0" smtClean="0"/>
              <a:t>     Деток боишься,</a:t>
            </a:r>
          </a:p>
          <a:p>
            <a:pPr marL="0" indent="0" algn="just">
              <a:buNone/>
            </a:pPr>
            <a:r>
              <a:rPr lang="ru-RU" sz="2400" dirty="0" smtClean="0"/>
              <a:t>     Зайка-трусишка</a:t>
            </a:r>
            <a:r>
              <a:rPr lang="ru-RU" sz="2000" dirty="0" smtClean="0"/>
              <a:t>!</a:t>
            </a:r>
            <a:endParaRPr lang="ru-RU" sz="2000" dirty="0"/>
          </a:p>
        </p:txBody>
      </p:sp>
      <p:pic>
        <p:nvPicPr>
          <p:cNvPr id="6" name="18 Зайка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42190" y="220486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78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41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7260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Вот на полке кукла Маша,</a:t>
            </a:r>
          </a:p>
          <a:p>
            <a:pPr marL="0" indent="0">
              <a:buNone/>
            </a:pPr>
            <a:r>
              <a:rPr lang="ru-RU" dirty="0" smtClean="0"/>
              <a:t>Нет на свете куклы краше.</a:t>
            </a:r>
          </a:p>
          <a:p>
            <a:pPr marL="0" indent="0">
              <a:buNone/>
            </a:pPr>
            <a:r>
              <a:rPr lang="ru-RU" dirty="0" smtClean="0"/>
              <a:t>На ногах её – сапожки,</a:t>
            </a:r>
          </a:p>
          <a:p>
            <a:pPr marL="0" indent="0">
              <a:buNone/>
            </a:pPr>
            <a:r>
              <a:rPr lang="ru-RU" dirty="0" smtClean="0"/>
              <a:t>А в ушах блестят серёжки.</a:t>
            </a:r>
          </a:p>
          <a:p>
            <a:pPr marL="0" indent="0">
              <a:buNone/>
            </a:pPr>
            <a:r>
              <a:rPr lang="ru-RU" dirty="0" smtClean="0"/>
              <a:t>Если б кукла ожила,</a:t>
            </a:r>
          </a:p>
          <a:p>
            <a:pPr marL="0" indent="0">
              <a:buNone/>
            </a:pPr>
            <a:r>
              <a:rPr lang="ru-RU" dirty="0" smtClean="0"/>
              <a:t>То тотчас бы в пляс пошла.</a:t>
            </a:r>
          </a:p>
          <a:p>
            <a:pPr marL="0" indent="0">
              <a:buNone/>
            </a:pPr>
            <a:r>
              <a:rPr lang="ru-RU" dirty="0" smtClean="0"/>
              <a:t>Так давайте же для Маши</a:t>
            </a:r>
          </a:p>
          <a:p>
            <a:pPr marL="0" indent="0">
              <a:buNone/>
            </a:pPr>
            <a:r>
              <a:rPr lang="ru-RU" dirty="0" smtClean="0"/>
              <a:t>Мы исполним пляску нашу.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980728"/>
            <a:ext cx="3143123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38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Парная пляска «Калинка»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 smtClean="0"/>
              <a:t>Куплет:</a:t>
            </a:r>
          </a:p>
          <a:p>
            <a:pPr marL="0" indent="0">
              <a:buNone/>
            </a:pPr>
            <a:r>
              <a:rPr lang="ru-RU" sz="2400" dirty="0" smtClean="0"/>
              <a:t>Вот как мы гуляем, </a:t>
            </a:r>
            <a:r>
              <a:rPr lang="ru-RU" sz="2400" i="1" dirty="0" smtClean="0"/>
              <a:t>                     ( идут парой по кругу)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Парами шагаем,</a:t>
            </a:r>
          </a:p>
          <a:p>
            <a:pPr marL="0" indent="0">
              <a:buNone/>
            </a:pPr>
            <a:r>
              <a:rPr lang="ru-RU" sz="2400" dirty="0" smtClean="0"/>
              <a:t>Посмотрите все на нас.</a:t>
            </a:r>
          </a:p>
          <a:p>
            <a:pPr marL="0" indent="0">
              <a:buNone/>
            </a:pPr>
            <a:r>
              <a:rPr lang="ru-RU" sz="2400" dirty="0" smtClean="0"/>
              <a:t>Музыка играет, солнышко сияет,</a:t>
            </a:r>
          </a:p>
          <a:p>
            <a:pPr marL="0" indent="0">
              <a:buNone/>
            </a:pPr>
            <a:r>
              <a:rPr lang="ru-RU" sz="2400" dirty="0" smtClean="0"/>
              <a:t>И веселей попляшем </a:t>
            </a:r>
          </a:p>
          <a:p>
            <a:pPr marL="0" indent="0">
              <a:buNone/>
            </a:pPr>
            <a:r>
              <a:rPr lang="ru-RU" sz="2400" dirty="0" smtClean="0"/>
              <a:t>Мы сейчас.</a:t>
            </a:r>
          </a:p>
          <a:p>
            <a:pPr marL="0" indent="0">
              <a:buNone/>
            </a:pPr>
            <a:r>
              <a:rPr lang="ru-RU" sz="2400" dirty="0" smtClean="0"/>
              <a:t>Припев:</a:t>
            </a:r>
          </a:p>
          <a:p>
            <a:pPr marL="0" indent="0">
              <a:buNone/>
            </a:pPr>
            <a:r>
              <a:rPr lang="ru-RU" sz="2400" dirty="0" smtClean="0"/>
              <a:t>1-й: топают ножками</a:t>
            </a:r>
          </a:p>
          <a:p>
            <a:pPr marL="0" indent="0">
              <a:buNone/>
            </a:pPr>
            <a:r>
              <a:rPr lang="ru-RU" sz="2400" dirty="0" smtClean="0"/>
              <a:t>2-й: хлопают ручками</a:t>
            </a:r>
          </a:p>
          <a:p>
            <a:pPr marL="0" indent="0">
              <a:buNone/>
            </a:pPr>
            <a:r>
              <a:rPr lang="ru-RU" sz="2400" dirty="0" smtClean="0"/>
              <a:t>3-й: кружатся в паре</a:t>
            </a:r>
            <a:endParaRPr lang="ru-RU" sz="2400" dirty="0"/>
          </a:p>
        </p:txBody>
      </p:sp>
      <p:pic>
        <p:nvPicPr>
          <p:cNvPr id="4" name="Минус - Калинка Малинка Shor vers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76256" y="602456"/>
            <a:ext cx="487363" cy="4873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6" t="25741" r="21650" b="3688"/>
          <a:stretch/>
        </p:blipFill>
        <p:spPr>
          <a:xfrm>
            <a:off x="5004048" y="2996952"/>
            <a:ext cx="3859179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10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8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136904" cy="5400600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/>
              <a:t>А вот на полке ленточки,</a:t>
            </a:r>
            <a:br>
              <a:rPr lang="ru-RU" sz="2800" dirty="0" smtClean="0"/>
            </a:br>
            <a:r>
              <a:rPr lang="ru-RU" sz="2800" dirty="0" smtClean="0"/>
              <a:t>Ленточки красивые.</a:t>
            </a:r>
            <a:br>
              <a:rPr lang="ru-RU" sz="2800" dirty="0" smtClean="0"/>
            </a:br>
            <a:r>
              <a:rPr lang="ru-RU" sz="2800" dirty="0" smtClean="0"/>
              <a:t>Ленточки красивые,</a:t>
            </a:r>
            <a:br>
              <a:rPr lang="ru-RU" sz="2800" dirty="0" smtClean="0"/>
            </a:br>
            <a:r>
              <a:rPr lang="ru-RU" sz="2800" dirty="0" smtClean="0"/>
              <a:t>Красные да синие.</a:t>
            </a:r>
            <a:br>
              <a:rPr lang="ru-RU" sz="2800" dirty="0" smtClean="0"/>
            </a:br>
            <a:r>
              <a:rPr lang="ru-RU" sz="2800" dirty="0" smtClean="0"/>
              <a:t>Приглашают всех их взять</a:t>
            </a:r>
            <a:br>
              <a:rPr lang="ru-RU" sz="2800" dirty="0" smtClean="0"/>
            </a:br>
            <a:r>
              <a:rPr lang="ru-RU" sz="2800" dirty="0" smtClean="0"/>
              <a:t>И свой танец показать.</a:t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400" i="1" dirty="0" smtClean="0"/>
              <a:t>(Выполняете с ребёнком движения под музыку по тексту)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793063"/>
            <a:ext cx="3096714" cy="2319546"/>
          </a:xfrm>
        </p:spPr>
      </p:pic>
      <p:pic>
        <p:nvPicPr>
          <p:cNvPr id="3" name="Железновы (песенки с движениями) - Танец с лентами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228184" y="350100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487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83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1365</TotalTime>
  <Words>267</Words>
  <Application>Microsoft Office PowerPoint</Application>
  <PresentationFormat>Экран (4:3)</PresentationFormat>
  <Paragraphs>80</Paragraphs>
  <Slides>11</Slides>
  <Notes>0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Тема Office</vt:lpstr>
      <vt:lpstr>  МБДОУ д/с № 5»Родничок»  комбинированного вида с. Сарыг-Сеп
Дистанционное обучение  4 неделя  (с 25 по 31 марта 2024 г.) I младшая группа (2-3 года)   Тема: «В магазине игрушек»</vt:lpstr>
      <vt:lpstr>Уважаемые родители! </vt:lpstr>
      <vt:lpstr>Презентация PowerPoint</vt:lpstr>
      <vt:lpstr>Сегодня я приглашаю вас заглянуть в магазин игрушек. А там:                                         Стоят на полке чинно в ряд,                                          Стоят игрушки и ждут ребят.                                         Куклы, матрёшки, лошадки, зверушки,                                         Будут, будут у ребят игрушки.                 </vt:lpstr>
      <vt:lpstr>Киска  пальчиковая игра для развития  координации рук, мелкой моторики  </vt:lpstr>
      <vt:lpstr>Вот ещё одна игрушка – Непоседа, попрыгушка, Кто же это, угадай-ка,         Это наш пушистый … (зайка)</vt:lpstr>
      <vt:lpstr>Презентация PowerPoint</vt:lpstr>
      <vt:lpstr>Парная пляска «Калинка»</vt:lpstr>
      <vt:lpstr>А вот на полке ленточки, Ленточки красивые. Ленточки красивые, Красные да синие. Приглашают всех их взять И свой танец показать.   (Выполняете с ребёнком движения под музыку по тексту)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д/с № 5»Родничок» комбинированного вида с.Сарыг-Сеп   Тема: «Название проекта»</dc:title>
  <dc:creator>Ирина</dc:creator>
  <cp:lastModifiedBy>asus</cp:lastModifiedBy>
  <cp:revision>88</cp:revision>
  <dcterms:created xsi:type="dcterms:W3CDTF">2017-09-25T05:51:55Z</dcterms:created>
  <dcterms:modified xsi:type="dcterms:W3CDTF">2024-02-29T12:49:51Z</dcterms:modified>
</cp:coreProperties>
</file>