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90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79512"/>
          </a:xfrm>
        </p:spPr>
        <p:txBody>
          <a:bodyPr/>
          <a:lstStyle/>
          <a:p>
            <a:r>
              <a:rPr lang="ru-RU" sz="1600" cap="all" dirty="0">
                <a:solidFill>
                  <a:srgbClr val="C00000"/>
                </a:solidFill>
                <a:effectLst/>
                <a:latin typeface="Book Antiqua"/>
              </a:rPr>
              <a:t>МБДОУ д/с № 5 «Родничок» комбинированного вида с. Сарыг-Сеп</a:t>
            </a: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>
                <a:solidFill>
                  <a:srgbClr val="FFC000"/>
                </a:solidFill>
              </a:rPr>
              <a:t>Дистанционное обучение</a:t>
            </a: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FF0000"/>
                </a:solidFill>
              </a:rPr>
              <a:t>«Весна»</a:t>
            </a:r>
            <a:endParaRPr lang="ru-RU" sz="54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00B050"/>
                </a:solidFill>
              </a:rPr>
              <a:t>II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>
                <a:solidFill>
                  <a:srgbClr val="00B050"/>
                </a:solidFill>
              </a:rPr>
              <a:t>младшая группа </a:t>
            </a:r>
            <a:r>
              <a:rPr lang="ru-RU" b="1" dirty="0" smtClean="0">
                <a:solidFill>
                  <a:srgbClr val="00B050"/>
                </a:solidFill>
              </a:rPr>
              <a:t>(3 </a:t>
            </a:r>
            <a:r>
              <a:rPr lang="ru-RU" b="1" dirty="0">
                <a:solidFill>
                  <a:srgbClr val="00B050"/>
                </a:solidFill>
              </a:rPr>
              <a:t>- </a:t>
            </a:r>
            <a:r>
              <a:rPr lang="ru-RU" b="1" dirty="0" smtClean="0">
                <a:solidFill>
                  <a:srgbClr val="00B050"/>
                </a:solidFill>
              </a:rPr>
              <a:t>4 </a:t>
            </a:r>
            <a:r>
              <a:rPr lang="ru-RU" b="1" dirty="0">
                <a:solidFill>
                  <a:srgbClr val="00B050"/>
                </a:solidFill>
              </a:rPr>
              <a:t>лет)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00B050"/>
                </a:solidFill>
              </a:rPr>
              <a:t>С </a:t>
            </a:r>
            <a:r>
              <a:rPr lang="ru-RU" b="1" dirty="0" smtClean="0">
                <a:solidFill>
                  <a:srgbClr val="00B050"/>
                </a:solidFill>
              </a:rPr>
              <a:t>25.03.2024 </a:t>
            </a:r>
            <a:r>
              <a:rPr lang="ru-RU" b="1" dirty="0">
                <a:solidFill>
                  <a:srgbClr val="00B050"/>
                </a:solidFill>
              </a:rPr>
              <a:t>г. </a:t>
            </a:r>
            <a:r>
              <a:rPr lang="ru-RU" b="1">
                <a:solidFill>
                  <a:srgbClr val="00B050"/>
                </a:solidFill>
              </a:rPr>
              <a:t>по </a:t>
            </a:r>
            <a:r>
              <a:rPr lang="ru-RU" b="1" smtClean="0">
                <a:solidFill>
                  <a:srgbClr val="00B050"/>
                </a:solidFill>
              </a:rPr>
              <a:t>31</a:t>
            </a:r>
            <a:r>
              <a:rPr lang="ru-RU" b="1" smtClean="0">
                <a:solidFill>
                  <a:srgbClr val="00B050"/>
                </a:solidFill>
              </a:rPr>
              <a:t>.03.2024 </a:t>
            </a:r>
            <a:r>
              <a:rPr lang="ru-RU" b="1" dirty="0">
                <a:solidFill>
                  <a:srgbClr val="00B050"/>
                </a:solidFill>
              </a:rPr>
              <a:t>г.</a:t>
            </a:r>
          </a:p>
          <a:p>
            <a:pPr marL="0" indent="0" algn="ctr">
              <a:buNone/>
            </a:pPr>
            <a:endParaRPr lang="ru-RU" dirty="0">
              <a:solidFill>
                <a:srgbClr val="00B050"/>
              </a:solidFill>
            </a:endParaRPr>
          </a:p>
          <a:p>
            <a:pPr marL="0" indent="0" algn="r">
              <a:buNone/>
            </a:pPr>
            <a:r>
              <a:rPr lang="ru-RU" sz="1400" dirty="0">
                <a:solidFill>
                  <a:srgbClr val="0070C0"/>
                </a:solidFill>
              </a:rPr>
              <a:t>Воспитатель</a:t>
            </a:r>
            <a:r>
              <a:rPr lang="ru-RU" sz="1400" dirty="0" smtClean="0">
                <a:solidFill>
                  <a:srgbClr val="0070C0"/>
                </a:solidFill>
              </a:rPr>
              <a:t>: </a:t>
            </a:r>
            <a:r>
              <a:rPr lang="ru-RU" sz="1400" dirty="0" err="1" smtClean="0">
                <a:solidFill>
                  <a:srgbClr val="0070C0"/>
                </a:solidFill>
              </a:rPr>
              <a:t>Кундуу</a:t>
            </a:r>
            <a:r>
              <a:rPr lang="ru-RU" sz="1400" dirty="0" smtClean="0">
                <a:solidFill>
                  <a:srgbClr val="0070C0"/>
                </a:solidFill>
              </a:rPr>
              <a:t> Б.Р.</a:t>
            </a:r>
            <a:endParaRPr lang="ru-RU" sz="1400" dirty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1601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08920"/>
            <a:ext cx="8229600" cy="1944216"/>
          </a:xfrm>
        </p:spPr>
        <p:txBody>
          <a:bodyPr/>
          <a:lstStyle/>
          <a:p>
            <a:r>
              <a:rPr lang="ru-RU" dirty="0" smtClean="0"/>
              <a:t>Спасибо! Молодцы!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119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200" b="1" dirty="0">
                <a:solidFill>
                  <a:srgbClr val="C00000"/>
                </a:solidFill>
              </a:rPr>
              <a:t>Уважаемые родители!</a:t>
            </a:r>
            <a:br>
              <a:rPr lang="ru-RU" sz="3200" b="1" dirty="0">
                <a:solidFill>
                  <a:srgbClr val="C00000"/>
                </a:solidFill>
              </a:rPr>
            </a:br>
            <a:r>
              <a:rPr lang="ru-RU" sz="3200" b="1" dirty="0"/>
              <a:t/>
            </a:r>
            <a:br>
              <a:rPr lang="ru-RU" sz="3200" b="1" dirty="0"/>
            </a:b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Во время деятельности с ребенком, </a:t>
            </a:r>
            <a:br>
              <a:rPr lang="ru-RU" sz="32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 </a:t>
            </a:r>
            <a:br>
              <a:rPr lang="ru-RU" sz="32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</a:t>
            </a:r>
            <a:r>
              <a:rPr lang="ru-RU" sz="3200" b="1" dirty="0" err="1">
                <a:solidFill>
                  <a:schemeClr val="tx2">
                    <a:lumMod val="75000"/>
                  </a:schemeClr>
                </a:solidFill>
              </a:rPr>
              <a:t>вайбер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 или лично вашему воспитателю.</a:t>
            </a:r>
            <a:endParaRPr lang="ru-RU" sz="3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4321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Посмотрите на картинку и объясните ребенку какое время года, расскажите приметы весны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700808"/>
            <a:ext cx="4248472" cy="4248472"/>
          </a:xfrm>
        </p:spPr>
      </p:pic>
    </p:spTree>
    <p:extLst>
      <p:ext uri="{BB962C8B-B14F-4D97-AF65-F5344CB8AC3E}">
        <p14:creationId xmlns:p14="http://schemas.microsoft.com/office/powerpoint/2010/main" val="754368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После просмотра картинки задайте ребенку вопросы: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897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Прочитайте ребенку стихотворение:</a:t>
            </a:r>
            <a:endParaRPr lang="ru-RU" sz="36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5" y="1600200"/>
            <a:ext cx="8280920" cy="4925144"/>
          </a:xfrm>
        </p:spPr>
      </p:pic>
    </p:spTree>
    <p:extLst>
      <p:ext uri="{BB962C8B-B14F-4D97-AF65-F5344CB8AC3E}">
        <p14:creationId xmlns:p14="http://schemas.microsoft.com/office/powerpoint/2010/main" val="1295118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Задайте вопросы после чтения стихотворения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2060"/>
                </a:solidFill>
              </a:rPr>
              <a:t>Какие приметы весны вы заметили в стихотворении?</a:t>
            </a:r>
          </a:p>
          <a:p>
            <a:r>
              <a:rPr lang="ru-RU" sz="3600" dirty="0" smtClean="0">
                <a:solidFill>
                  <a:srgbClr val="002060"/>
                </a:solidFill>
              </a:rPr>
              <a:t>Что бежит? (ручьи)</a:t>
            </a:r>
          </a:p>
          <a:p>
            <a:r>
              <a:rPr lang="ru-RU" sz="3600" dirty="0" smtClean="0">
                <a:solidFill>
                  <a:srgbClr val="002060"/>
                </a:solidFill>
              </a:rPr>
              <a:t>Что тает? (снег)</a:t>
            </a:r>
          </a:p>
          <a:p>
            <a:r>
              <a:rPr lang="ru-RU" sz="3600" dirty="0" smtClean="0">
                <a:solidFill>
                  <a:srgbClr val="002060"/>
                </a:solidFill>
              </a:rPr>
              <a:t>Солнце греет как? (тепло и ярко)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303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Поиграйте с ребенком в игру</a:t>
            </a:r>
            <a:endParaRPr lang="ru-RU" sz="36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600200"/>
            <a:ext cx="7920879" cy="4925144"/>
          </a:xfrm>
        </p:spPr>
      </p:pic>
    </p:spTree>
    <p:extLst>
      <p:ext uri="{BB962C8B-B14F-4D97-AF65-F5344CB8AC3E}">
        <p14:creationId xmlns:p14="http://schemas.microsoft.com/office/powerpoint/2010/main" val="826144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Нарисуйте с ребенком рисунок о весне</a:t>
            </a:r>
            <a:endParaRPr lang="ru-RU" sz="32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628800"/>
            <a:ext cx="7992887" cy="4968552"/>
          </a:xfrm>
        </p:spPr>
      </p:pic>
    </p:spTree>
    <p:extLst>
      <p:ext uri="{BB962C8B-B14F-4D97-AF65-F5344CB8AC3E}">
        <p14:creationId xmlns:p14="http://schemas.microsoft.com/office/powerpoint/2010/main" val="1901600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Слепите с ребенком подснежника из пластилина</a:t>
            </a:r>
            <a:endParaRPr lang="ru-RU" sz="40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1600200"/>
            <a:ext cx="4536504" cy="4925144"/>
          </a:xfrm>
        </p:spPr>
      </p:pic>
    </p:spTree>
    <p:extLst>
      <p:ext uri="{BB962C8B-B14F-4D97-AF65-F5344CB8AC3E}">
        <p14:creationId xmlns:p14="http://schemas.microsoft.com/office/powerpoint/2010/main" val="5526070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78</TotalTime>
  <Words>121</Words>
  <Application>Microsoft Office PowerPoint</Application>
  <PresentationFormat>Экран (4:3)</PresentationFormat>
  <Paragraphs>20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Исполнительная</vt:lpstr>
      <vt:lpstr>МБДОУ д/с № 5 «Родничок» комбинированного вида с. Сарыг-Сеп</vt:lpstr>
      <vt:lpstr>Презентация PowerPoint</vt:lpstr>
      <vt:lpstr>Посмотрите на картинку и объясните ребенку какое время года, расскажите приметы весны </vt:lpstr>
      <vt:lpstr>После просмотра картинки задайте ребенку вопросы:</vt:lpstr>
      <vt:lpstr>Прочитайте ребенку стихотворение:</vt:lpstr>
      <vt:lpstr>Задайте вопросы после чтения стихотворения</vt:lpstr>
      <vt:lpstr>Поиграйте с ребенком в игру</vt:lpstr>
      <vt:lpstr>Нарисуйте с ребенком рисунок о весне</vt:lpstr>
      <vt:lpstr>Слепите с ребенком подснежника из пластилина</vt:lpstr>
      <vt:lpstr>Спасибо! Молодцы!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 «Родничок» комбинированного вида с. Сарыг-Сеп</dc:title>
  <dc:creator>МДОУ 5</dc:creator>
  <cp:lastModifiedBy>Ирина</cp:lastModifiedBy>
  <cp:revision>7</cp:revision>
  <dcterms:created xsi:type="dcterms:W3CDTF">2024-02-15T05:34:58Z</dcterms:created>
  <dcterms:modified xsi:type="dcterms:W3CDTF">2024-02-28T03:58:12Z</dcterms:modified>
</cp:coreProperties>
</file>