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79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19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8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3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5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346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8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4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08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7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78075-4A02-4EB2-A739-917F664A0A2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230F4-08DE-4B4A-9AA4-7352BF52CA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5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35"/>
            <a:ext cx="12192000" cy="68487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55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Родничок» комбинированного вида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неделя марта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«Весна»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4094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"/>
            <a:ext cx="12095018" cy="68560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3166"/>
          </a:xfrm>
        </p:spPr>
        <p:txBody>
          <a:bodyPr/>
          <a:lstStyle/>
          <a:p>
            <a:r>
              <a:rPr lang="ru-RU" b="1" dirty="0"/>
              <a:t>Маршируем под музыку, идем по кругу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001-upr_-v-tempe-mars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1920" y="3689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"/>
            <a:ext cx="12191999" cy="68672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Песенка распевка Совушка сова 1 Поём вмест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77"/>
            <a:ext cx="12191999" cy="68883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Разучить песенку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ru-RU" sz="2400" b="1" dirty="0" smtClean="0"/>
              <a:t>Ох весна, ах весна, отступили холода,</a:t>
            </a:r>
            <a:br>
              <a:rPr lang="ru-RU" sz="2400" b="1" dirty="0" smtClean="0"/>
            </a:br>
            <a:r>
              <a:rPr lang="ru-RU" sz="2000" b="1" dirty="0" smtClean="0"/>
              <a:t>В небе солнышко блестит, улыбается всегда.</a:t>
            </a:r>
            <a:br>
              <a:rPr lang="ru-RU" sz="2000" b="1" dirty="0" smtClean="0"/>
            </a:br>
            <a:r>
              <a:rPr lang="ru-RU" sz="2000" b="1" dirty="0" smtClean="0"/>
              <a:t>На полях тишина, всё проснулось ото сна,</a:t>
            </a:r>
            <a:br>
              <a:rPr lang="ru-RU" sz="2000" b="1" dirty="0" smtClean="0"/>
            </a:br>
            <a:r>
              <a:rPr lang="ru-RU" sz="2000" b="1" dirty="0" smtClean="0"/>
              <a:t>Поют песню соловьи, в гости к нам пришла весна.</a:t>
            </a:r>
            <a:br>
              <a:rPr lang="ru-RU" sz="2000" b="1" dirty="0" smtClean="0"/>
            </a:br>
            <a:r>
              <a:rPr lang="ru-RU" sz="2000" b="1" dirty="0" smtClean="0"/>
              <a:t>Припев:</a:t>
            </a:r>
            <a:br>
              <a:rPr lang="ru-RU" sz="2000" b="1" dirty="0" smtClean="0"/>
            </a:br>
            <a:r>
              <a:rPr lang="ru-RU" sz="2000" b="1" dirty="0" smtClean="0"/>
              <a:t>Набухают почки, на полях цветочки,</a:t>
            </a:r>
            <a:br>
              <a:rPr lang="ru-RU" sz="2000" b="1" dirty="0" smtClean="0"/>
            </a:br>
            <a:r>
              <a:rPr lang="ru-RU" sz="2000" b="1" dirty="0" smtClean="0"/>
              <a:t>Птички поют песни, жить нам интересно.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Пить хотят все поля, одевается земля,</a:t>
            </a:r>
            <a:br>
              <a:rPr lang="ru-RU" sz="2000" b="1" dirty="0" smtClean="0"/>
            </a:br>
            <a:r>
              <a:rPr lang="ru-RU" sz="2000" b="1" dirty="0" smtClean="0"/>
              <a:t>Хорошо на свете жить, с жёлтым солнышком дружить.</a:t>
            </a:r>
            <a:br>
              <a:rPr lang="ru-RU" sz="2000" b="1" dirty="0" smtClean="0"/>
            </a:br>
            <a:r>
              <a:rPr lang="ru-RU" sz="2000" b="1" dirty="0" smtClean="0"/>
              <a:t>Будем мы рисовать и весну царицу ждать,</a:t>
            </a:r>
            <a:br>
              <a:rPr lang="ru-RU" sz="2000" b="1" dirty="0" smtClean="0"/>
            </a:br>
            <a:r>
              <a:rPr lang="ru-RU" sz="2000" b="1" dirty="0" smtClean="0"/>
              <a:t>В гости к нам она придёт, окрылится весь народ.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Припев.</a:t>
            </a:r>
            <a:endParaRPr lang="ru-RU" sz="900" dirty="0"/>
          </a:p>
        </p:txBody>
      </p:sp>
      <p:pic>
        <p:nvPicPr>
          <p:cNvPr id="5" name="Oh-ves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5600" y="1062326"/>
            <a:ext cx="609600" cy="609600"/>
          </a:xfrm>
          <a:prstGeom prst="rect">
            <a:avLst/>
          </a:prstGeom>
        </p:spPr>
      </p:pic>
      <p:pic>
        <p:nvPicPr>
          <p:cNvPr id="6" name="Oh-vesna_minu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9418" y="3109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07"/>
            <a:ext cx="12192000" cy="68530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43093"/>
          </a:xfrm>
        </p:spPr>
        <p:txBody>
          <a:bodyPr/>
          <a:lstStyle/>
          <a:p>
            <a:pPr algn="ctr"/>
            <a:r>
              <a:rPr lang="ru-RU" dirty="0" smtClean="0"/>
              <a:t>Танец с мамой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b="1" dirty="0" smtClean="0"/>
              <a:t>повторять движения  по тексту песни</a:t>
            </a:r>
            <a:endParaRPr lang="ru-RU" sz="5400" b="1" dirty="0"/>
          </a:p>
        </p:txBody>
      </p:sp>
      <p:pic>
        <p:nvPicPr>
          <p:cNvPr id="5" name="Старшая группа - Танец _Милая мама делай как я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0654" y="3103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18</Words>
  <Application>Microsoft Office PowerPoint</Application>
  <PresentationFormat>Широкоэкранный</PresentationFormat>
  <Paragraphs>4</Paragraphs>
  <Slides>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МБДОУ №5 «Родничок» комбинированного вида  с. Сарыг-Сеп  Дистанционное обучение  IV – неделя марта  Средняя группа  Тема: «Весна» 2024 год </vt:lpstr>
      <vt:lpstr>Маршируем под музыку, идем по кругу </vt:lpstr>
      <vt:lpstr>Презентация PowerPoint</vt:lpstr>
      <vt:lpstr> Разучить песенку   Ох весна, ах весна, отступили холода, В небе солнышко блестит, улыбается всегда. На полях тишина, всё проснулось ото сна, Поют песню соловьи, в гости к нам пришла весна. Припев: Набухают почки, на полях цветочки, Птички поют песни, жить нам интересно.  Пить хотят все поля, одевается земля, Хорошо на свете жить, с жёлтым солнышком дружить. Будем мы рисовать и весну царицу ждать, В гости к нам она придёт, окрылится весь народ.  Припев.</vt:lpstr>
      <vt:lpstr>Танец с мамой повторять движения  по тексту песни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№5 «Родничок» комбинированного вида  с. Сарыг-Сеп  Дистанционное обучение  IV – неделя марта  Средняя группа  Тема: «Весна» 2024 год </dc:title>
  <dc:creator>User</dc:creator>
  <cp:lastModifiedBy>User</cp:lastModifiedBy>
  <cp:revision>4</cp:revision>
  <dcterms:created xsi:type="dcterms:W3CDTF">2024-02-28T00:31:39Z</dcterms:created>
  <dcterms:modified xsi:type="dcterms:W3CDTF">2024-02-28T01:21:21Z</dcterms:modified>
</cp:coreProperties>
</file>