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71480"/>
            <a:ext cx="7772400" cy="642942"/>
          </a:xfrm>
        </p:spPr>
        <p:txBody>
          <a:bodyPr>
            <a:normAutofit fontScale="90000"/>
          </a:bodyPr>
          <a:lstStyle/>
          <a:p>
            <a:r>
              <a:rPr lang="ru-RU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образовательное учреждение детский сад № 5 «Родничок» комбинированного вида с. Сарыг-Сеп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643050"/>
            <a:ext cx="6400800" cy="3214710"/>
          </a:xfrm>
        </p:spPr>
        <p:txBody>
          <a:bodyPr>
            <a:normAutofit lnSpcReduction="10000"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неделя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25</a:t>
            </a:r>
            <a:r>
              <a:rPr lang="ru-RU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марта 2024г.)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младшая группа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длительность занятия 20 минут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Подготовил:</a:t>
            </a:r>
          </a:p>
          <a:p>
            <a:pPr algn="r"/>
            <a:r>
              <a:rPr lang="ru-RU" sz="1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руководитель по физическому воспитанию</a:t>
            </a:r>
          </a:p>
          <a:p>
            <a:pPr algn="r"/>
            <a:r>
              <a:rPr lang="ru-RU" sz="1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Серен Рада Ооржаковна</a:t>
            </a:r>
            <a:endParaRPr lang="ru-RU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2984"/>
            <a:ext cx="8229600" cy="3500462"/>
          </a:xfrm>
        </p:spPr>
        <p:txBody>
          <a:bodyPr>
            <a:normAutofit/>
          </a:bodyPr>
          <a:lstStyle/>
          <a:p>
            <a: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  <a:b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пожалуйста, фотографии.</a:t>
            </a:r>
            <a:b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68" y="1357298"/>
            <a:ext cx="5114932" cy="1285884"/>
          </a:xfrm>
        </p:spPr>
        <p:txBody>
          <a:bodyPr>
            <a:normAutofit fontScale="90000"/>
          </a:bodyPr>
          <a:lstStyle/>
          <a:p>
            <a:pPr algn="l"/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И.п. – ходьба на месте.</a:t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И.п. – Руки на поясе, ходьба с продолжением.</a:t>
            </a:r>
            <a:endParaRPr lang="ru-RU" sz="1800" dirty="0"/>
          </a:p>
        </p:txBody>
      </p:sp>
      <p:pic>
        <p:nvPicPr>
          <p:cNvPr id="4" name="Рисунок 3" descr="C:\Users\ДОУ №5\Downloads\img5.jpg"/>
          <p:cNvPicPr/>
          <p:nvPr/>
        </p:nvPicPr>
        <p:blipFill>
          <a:blip r:embed="rId3"/>
          <a:srcRect l="32838" t="25709" r="53893" b="43085"/>
          <a:stretch>
            <a:fillRect/>
          </a:stretch>
        </p:blipFill>
        <p:spPr bwMode="auto">
          <a:xfrm>
            <a:off x="857224" y="1285860"/>
            <a:ext cx="2143140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C:\Users\ДОУ №5\Downloads\img5.jpg"/>
          <p:cNvPicPr/>
          <p:nvPr/>
        </p:nvPicPr>
        <p:blipFill>
          <a:blip r:embed="rId3"/>
          <a:srcRect l="31982" t="57269" r="52827" b="9043"/>
          <a:stretch>
            <a:fillRect/>
          </a:stretch>
        </p:blipFill>
        <p:spPr bwMode="auto">
          <a:xfrm>
            <a:off x="7000892" y="2714620"/>
            <a:ext cx="1857388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</Words>
  <PresentationFormat>Экран (4:3)</PresentationFormat>
  <Paragraphs>7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Муниципальное бюджетное образовательное учреждение детский сад № 5 «Родничок» комбинированного вида с. Сарыг-Сеп  </vt:lpstr>
      <vt:lpstr>Уважаемые родители! Во время деятельности с ребёнком сделайте, пожалуйста, фотографии. Отправить фотографии можно в группу или лично вашему воспитателю. </vt:lpstr>
      <vt:lpstr>И.п. – ходьба на месте.    И.п. – Руки на поясе, ходьба с продолжением.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образовательное учреждение детский сад № 5 «Родничок» комбинированного вида с. Сарыг-Сеп  </dc:title>
  <dc:creator>ДОУ №5</dc:creator>
  <cp:lastModifiedBy>Пользователь Windows</cp:lastModifiedBy>
  <cp:revision>2</cp:revision>
  <dcterms:created xsi:type="dcterms:W3CDTF">2024-01-29T10:18:12Z</dcterms:created>
  <dcterms:modified xsi:type="dcterms:W3CDTF">2024-01-30T06:33:00Z</dcterms:modified>
</cp:coreProperties>
</file>