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93" r:id="rId2"/>
    <p:sldId id="294" r:id="rId3"/>
    <p:sldId id="388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5" r:id="rId13"/>
    <p:sldId id="480" r:id="rId14"/>
    <p:sldId id="467" r:id="rId15"/>
    <p:sldId id="468" r:id="rId16"/>
    <p:sldId id="478" r:id="rId17"/>
    <p:sldId id="473" r:id="rId18"/>
    <p:sldId id="476" r:id="rId19"/>
    <p:sldId id="479" r:id="rId20"/>
    <p:sldId id="481" r:id="rId21"/>
    <p:sldId id="482" r:id="rId22"/>
    <p:sldId id="484" r:id="rId23"/>
    <p:sldId id="477" r:id="rId24"/>
    <p:sldId id="471" r:id="rId25"/>
    <p:sldId id="485" r:id="rId26"/>
    <p:sldId id="507" r:id="rId27"/>
    <p:sldId id="508" r:id="rId28"/>
    <p:sldId id="511" r:id="rId29"/>
    <p:sldId id="514" r:id="rId30"/>
    <p:sldId id="512" r:id="rId31"/>
    <p:sldId id="515" r:id="rId32"/>
    <p:sldId id="405" r:id="rId33"/>
    <p:sldId id="451" r:id="rId34"/>
    <p:sldId id="453" r:id="rId35"/>
    <p:sldId id="406" r:id="rId36"/>
    <p:sldId id="450" r:id="rId37"/>
    <p:sldId id="466" r:id="rId38"/>
    <p:sldId id="410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11" r:id="rId49"/>
    <p:sldId id="445" r:id="rId50"/>
    <p:sldId id="446" r:id="rId51"/>
    <p:sldId id="448" r:id="rId52"/>
    <p:sldId id="449" r:id="rId53"/>
    <p:sldId id="452" r:id="rId54"/>
    <p:sldId id="495" r:id="rId55"/>
    <p:sldId id="503" r:id="rId56"/>
    <p:sldId id="504" r:id="rId57"/>
    <p:sldId id="505" r:id="rId58"/>
    <p:sldId id="506" r:id="rId59"/>
    <p:sldId id="500" r:id="rId60"/>
    <p:sldId id="498" r:id="rId61"/>
    <p:sldId id="496" r:id="rId62"/>
    <p:sldId id="492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04EC-04E0-425F-906C-B0F379CAA395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15E-0929-4225-8B80-C6C570FD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31 марта) 2024г.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99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еще ты видишь на картине? ( Корзинку)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Взрослый. Правильно. В корзинке щенята спят. Ребенок. Еще видим блюдце.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Взрослый. Для чего оно нужно? ( Для воды или молока)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.Взрослый. Конечно. Щенята пьют из него.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6923112" cy="38492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Админ\Downloads\Животные для през\1514572050_82903_html_mee6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872" y="1670165"/>
            <a:ext cx="6291471" cy="4455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План рассказа по картине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должен сказать, кого видишь на картине, где они находятся, что ты видишь рядом с ними.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 ты расскажешь о собаке, о том, какая она, какие у нее шерсть, уши, хвост. Не забудь рассказать о том, что она делает.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Затем – опиши щенят, расскажи, какие они, какие у них ушки и хвостики. Не забудь рассказать о том, что делает каждый щенок.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картине мы видим собаку и щенят. Они живут на даче, гуляют на веранде. Там стоит корзина. В корзине щенята спят. Еще там стоит блюдце. Щенята из блюдца пьют.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Собака большая, красивая. У нее светлая шерсть, длинные уши, короткий хвост и добрые глаза. Она наблюдает за щенятами.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Щенята маленькие, беленькие, ушки и хвостики у них коричневые. Один щенок сидит рядом с собакой. Два щенка играют на коврике. Любопытный щенок хочет залезть на скамейку. Смелый щенок играет с мячиком. Щенята веселые и забавные.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Ты очень хорошо рассказал о собаке и щенятах.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Молодец! У тебя получился интересный рассказ!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ownloads\Животные для през\1514572050_82903_html_mee6de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866" y="1600200"/>
            <a:ext cx="7055532" cy="49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«На деревенском  подворье» </a:t>
            </a:r>
            <a:endParaRPr lang="ru-RU" sz="3600" dirty="0"/>
          </a:p>
        </p:txBody>
      </p:sp>
      <p:pic>
        <p:nvPicPr>
          <p:cNvPr id="188418" name="Picture 2" descr="C:\Users\Админ\Downloads\Животные для през\5ed89f5645a7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490" y="1600200"/>
            <a:ext cx="69630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6130" name="Picture 2" descr="C:\Users\Админ\Downloads\Животные для през\6c43242fcae9b37f9eddcaa8c2dd1259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59" y="239510"/>
            <a:ext cx="8285101" cy="621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7154" name="Picture 2" descr="C:\Users\Админ\Downloads\Животные для през\5dd9ebe1cf7ccd97217f981807ce5bf3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20946" cy="6390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6370" name="Picture 2" descr="C:\Users\Админ\Downloads\Животные для през\1a8c37e5582f7f4f66b5994181051445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46" y="237376"/>
            <a:ext cx="8479968" cy="635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2274" name="Picture 2" descr="C:\Users\Админ\Downloads\Животные для през\a065924ae606af77930ca0257081fe6a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5918"/>
            <a:ext cx="8345900" cy="625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22" name="Picture 2" descr="C:\Users\Админ\Downloads\Животные для през\cdd857396eaeede2b1cdf047bde6033d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73135" cy="642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7394" name="Picture 2" descr="C:\Users\Админ\Downloads\Животные для през\1e58ebc9f878b16283bad7691f29bf65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88" y="258515"/>
            <a:ext cx="8451783" cy="633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3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1250" name="Picture 2" descr="C:\Users\Админ\Downloads\Животные для през\5494288b979b26c1950f5653e568b1f4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23" y="260648"/>
            <a:ext cx="8537922" cy="6403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8178" name="Picture 2" descr="C:\Users\Админ\Downloads\Животные для през\52bd2435d7d3c7db2788f429fbdcf349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C:\Users\Админ\Downloads\Животные для през\2b9d49d0f4be16dbe25e16cad06aed41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87" y="404664"/>
            <a:ext cx="816090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5346" name="Picture 2" descr="C:\Users\Админ\Downloads\Животные для през\eb7af3ba593444fdba5d57654dfc97eb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33106" cy="6249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0226" name="Picture 2" descr="C:\Users\Админ\Downloads\Животные для през\6764ee4487ce3c9e1fd0071e4ffba319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60" y="260648"/>
            <a:ext cx="8369904" cy="6277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466" name="Picture 2" descr="C:\Users\Админ\Downloads\Животные для през\01d68a8e75e5155e9d44617484cc6d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00676"/>
            <a:ext cx="6793517" cy="5287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Лепка «Моя семья»</a:t>
            </a:r>
            <a:endParaRPr lang="ru-RU" sz="4000" dirty="0">
              <a:solidFill>
                <a:srgbClr val="00B05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9922" name="Picture 2" descr="C:\Users\Админ\Downloads\Животные для през\gas-kvas-com-p-podelki-iz-plastilina-moya-semya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087" y="1600200"/>
            <a:ext cx="61858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"Портрет моей семьи"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развивать навыки работы с пластилином, используя приём размазывания.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передавать в образе характерные особенности - овал лица, цвет волос, глаз, губ.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всегда привлекает детей.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интересна вдвойне, ведь ребенок и не представляет, что пластилином можно рисовать!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Семья сильна, когда над ней крыша одна.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874" name="Picture 2" descr="C:\Users\Админ\Downloads\Животные для през\gas-kvas-com-p-podelki-iz-plastilina-moya-semy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53564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Вся семья вместе, так и душа на месте.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946" name="Picture 2" descr="C:\Users\Админ\Downloads\Животные для през\hello_html_m297680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104017" cy="4141646"/>
          </a:xfrm>
          <a:prstGeom prst="rect">
            <a:avLst/>
          </a:prstGeom>
          <a:noFill/>
        </p:spPr>
      </p:pic>
      <p:pic>
        <p:nvPicPr>
          <p:cNvPr id="210947" name="Picture 3" descr="C:\Users\Админ\Downloads\Животные для през\gas-kvas-com-p-podelki-iz-plastilina-moya-semya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1916832"/>
            <a:ext cx="5593975" cy="418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речи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Тема: Рассматривание картины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«Собака со щенятами», беседа по ней и составление  рассказа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иллюстрация картины «Собака со щенятами»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Мама, папа, я – дружная семья!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\Downloads\Животные для през\1676938536_gas-kvas-com-p-risunok-ili-podelka-na-temu-moya-semya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400" y="1245488"/>
            <a:ext cx="7228984" cy="5421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Молодец!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11970" name="Picture 2" descr="C:\Users\Админ\Downloads\Животные для през\lepk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из строительного материала «Мебель для куклы»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C:\Users\Админ\Downloads\Животные для през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933056"/>
            <a:ext cx="2924143" cy="2193107"/>
          </a:xfrm>
          <a:prstGeom prst="rect">
            <a:avLst/>
          </a:prstGeom>
          <a:noFill/>
        </p:spPr>
      </p:pic>
      <p:pic>
        <p:nvPicPr>
          <p:cNvPr id="128004" name="Picture 4" descr="C:\Users\Админ\Downloads\Животные для през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3054242" cy="2160240"/>
          </a:xfrm>
          <a:prstGeom prst="rect">
            <a:avLst/>
          </a:prstGeom>
          <a:noFill/>
        </p:spPr>
      </p:pic>
      <p:pic>
        <p:nvPicPr>
          <p:cNvPr id="128006" name="Picture 6" descr="C:\Users\Админ\Downloads\Животные для през\1614578151_20-p-kukla-na-belom-fone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4068788" cy="4068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Стол и стул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8724" name="Picture 4" descr="C:\Users\Админ\Downloads\Животные для през\798886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270894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Кресло и диван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3778250" y="3184525"/>
          <a:ext cx="1585913" cy="488950"/>
        </p:xfrm>
        <a:graphic>
          <a:graphicData uri="http://schemas.openxmlformats.org/presentationml/2006/ole">
            <p:oleObj spid="_x0000_s162818" name="Объект упаковщика для оболочки" showAsIcon="1" r:id="rId3" imgW="1586520" imgH="488520" progId="Package">
              <p:embed/>
            </p:oleObj>
          </a:graphicData>
        </a:graphic>
      </p:graphicFrame>
      <p:pic>
        <p:nvPicPr>
          <p:cNvPr id="162821" name="Picture 5" descr="C:\Users\Админ\Downloads\Животные для през\img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Кроватка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3656013" y="3184525"/>
          <a:ext cx="1831975" cy="488950"/>
        </p:xfrm>
        <a:graphic>
          <a:graphicData uri="http://schemas.openxmlformats.org/presentationml/2006/ole">
            <p:oleObj spid="_x0000_s126978" name="Объект упаковщика для оболочки" showAsIcon="1" r:id="rId3" imgW="1831320" imgH="488520" progId="Package">
              <p:embed/>
            </p:oleObj>
          </a:graphicData>
        </a:graphic>
      </p:graphicFrame>
      <p:pic>
        <p:nvPicPr>
          <p:cNvPr id="3" name="Picture 3" descr="C:\Users\Админ\Downloads\Животные для през\krovatki-600x46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340768"/>
            <a:ext cx="6465066" cy="495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Кукла благодарит тебя: - Спасибо!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7698" name="Picture 2" descr="C:\Users\Админ\Downloads\Животные для през\Н-2_Страница_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587727" cy="5364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Ты молодец! А я пойду гулять во двор.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7938" name="Picture 2" descr="C:\Users\Админ\Downloads\Животные для през\2363b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7"/>
            <a:ext cx="7273000" cy="5151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 в средней группе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9506" name="Picture 2" descr="C:\Users\Админ\Downloads\Животные для през\Slide1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10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9746" name="Picture 2" descr="C:\Users\Админ\Downloads\Животные для през\Slide1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Картина «Собака со щенятами»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6914" name="Picture 2" descr="C:\Users\Админ\Downloads\Животные для през\1514572050_82903_html_mee6de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872" y="1600200"/>
            <a:ext cx="639025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9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8722" name="Picture 2" descr="C:\Users\Админ\Downloads\Животные для през\Slide1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8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7698" name="Picture 2" descr="C:\Users\Админ\Downloads\Животные для през\Slide1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7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6674" name="Picture 2" descr="C:\Users\Админ\Downloads\Животные для през\Slide9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6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5650" name="Picture 2" descr="C:\Users\Админ\Downloads\Животные для през\Slide8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5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4626" name="Picture 2" descr="C:\Users\Админ\Downloads\Животные для през\Slide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4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3602" name="Picture 2" descr="C:\Users\Админ\Downloads\Животные для през\Slide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3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60770" name="Picture 2" descr="C:\Users\Админ\Downloads\Животные для през\Slide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2</a:t>
            </a:r>
            <a:endParaRPr lang="ru-RU" sz="60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51554" name="Picture 2" descr="C:\Users\Админ\Downloads\Животные для през\Slide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1</a:t>
            </a:r>
            <a:endParaRPr lang="ru-RU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50530" name="Picture 2" descr="C:\Users\Админ\Downloads\Животные для през\Slide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Математические игры для детей средней группы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0530" name="Picture 2" descr="C:\Users\Админ\Downloads\Животные для през\9a0f6f3871408f1be7d03fd58f0946a33d9695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378906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На слайдах предложены: 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1.  картина для рассматривания;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   2. вопросы к ребенку, которые Вам нужно ему задать;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   3. примерные детские ответы; 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4. комментарии и пояснения, которые помогут Вам уточнить ответ ребенка и дополнить его;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Ответ ребенка должен быть полным, т.е. состоять из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целого, правильно построенного предложения; если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ребенок отвечает одним словом, помогите ему такой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фразой «Начни со слова …», далее Вы говорите то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слово, с которого должно начаться предложение –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ответ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1554" name="Picture 2" descr="C:\Users\Админ\Downloads\Животные для през\99e752a3b2a8c501d0d07cfcd8936fd8982e7d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02" name="Picture 2" descr="C:\Users\Админ\Downloads\Животные для през\2db1696b1bb92226893aea1980b4f632317f8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8352928" cy="626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Сосчитай ещё раз в прямом и обратном порядке       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Picture 2" descr="C:\Users\Админ\Downloads\Животные для през\Slide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864762" cy="514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9746" name="Picture 2" descr="C:\Users\Админ\Downloads\Животные для през\screen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26" y="229915"/>
            <a:ext cx="8448938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Рисование «Козлятки на лугу»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\Downloads\Животные для през\af058dece831bfcea7405fc667b2c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061" y="1444162"/>
            <a:ext cx="7708379" cy="5179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Рисование «Козлятки на лугу»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 с детьми о домашних животных. Чтение сказки «Волк и семеро козлят». Приготовление заготовок для рисования Рассматривание игрушек, иллюстраций.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Материалы и оборудование: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кисточки, гуашь, салфетки, бумага А4. Игрушка козленок.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лужайке козлятки играли вместе с мамой. Но вдруг все козлятки разбежались и мама-коза их не может найти. Давайте ей поможем. Только как, вы знаете? (Нарисуем)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сначала рассмотрим козлёнка. Посмотрим какой формы туловище у козленка.(Овальное)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 какой формы голова? (Овальная)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что еще есть у козленка?(Ножки, рожки, хвостик)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Сколько ножек у козленка? (4 ноги).  А что снизу ножек у козленка?(Копытца)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есть на голове?  (Рога)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расположены рожки? (Смотрят вверх)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Какой длины хвостик? (Маленький)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какая у козленка шерстка?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(Белая, мягкая, пушистая)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 теперь давайте вместе с вами нарисуем вот такого замечательного козлика. Я буду показывать как рисовать, а вы вместе со мной повторяйте у себя на листочках.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дмин\Downloads\Животные для през\1639367765_46-papik-pro-p-posledovatelnii-risunok-fiksaya-poetapno-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59" y="1268760"/>
            <a:ext cx="766645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Техника рисования козлёнка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приступаем к рисованию.  По центру листка нарисуем большой овал. Это будет туловищем козленка. Теперь рисуем в сторону короткую шею и рядышком маленький овал, это будет голова козленка.  Напомните, пожалуйста, сколько ног у козленка? Дорисовываем аккуратными линиями четыре ноги. Теперь промываем хорошо кисточку. Вытираем об салфетку и кладем на подставку. Берем тонкую кисточку в клювик выше юбочки, купаем её хорошо в воде, лишнюю воду об салфетку убираем и рисуем хвостик. Он короткий и  направлен вверх, прикладываем кисточку всем ворсом и получается хвостик. Теперь рисуем ушки нашего козленка, они маленькие, кисточку прикладываем всем ворсом и получаются вот такие маленькие ушки. Главная особенность козленка – это рожки. Они у козленка маленькие, острые и расположены на голове. Кисточкой рисуем две маленькой линии вверх. Теперь кисточку промываем хорошо от белой краски, лишнюю водичку об салфетку вытираем и берем черную краску не пачкая юбочку кисточки и рисуем копытца снизу ножек, маленькие глазки и аккуратный рот.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Козлёнку забыли дать имя. Он ходит грустный. Придумай для него имя и нарисуй улыбку. Раскрась.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26" name="Picture 2" descr="C:\Users\Админ\Downloads\Животные для през\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00200"/>
            <a:ext cx="3463261" cy="492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1600" dirty="0" smtClean="0"/>
              <a:t> Посмотри на картину. Кого ты видишь на ней?</a:t>
            </a:r>
            <a:br>
              <a:rPr lang="ru-RU" sz="1600" dirty="0" smtClean="0"/>
            </a:br>
            <a:r>
              <a:rPr lang="ru-RU" sz="1600" dirty="0" smtClean="0"/>
              <a:t>Ребенок. Я вижу собаку и маленьких щенят.</a:t>
            </a:r>
            <a:br>
              <a:rPr lang="ru-RU" sz="1600" dirty="0" smtClean="0"/>
            </a:br>
            <a:r>
              <a:rPr lang="ru-RU" sz="1600" dirty="0" smtClean="0"/>
              <a:t>Взрослый. Давай рассмотрим собаку и расскажем о ней. Какая у нее шерсть?</a:t>
            </a:r>
            <a:br>
              <a:rPr lang="ru-RU" sz="1600" dirty="0" smtClean="0"/>
            </a:br>
            <a:r>
              <a:rPr lang="ru-RU" sz="1600" dirty="0" smtClean="0"/>
              <a:t> Какие у нее уши? Какой  у нее хвост?</a:t>
            </a:r>
            <a:br>
              <a:rPr lang="ru-RU" sz="1600" dirty="0" smtClean="0"/>
            </a:br>
            <a:r>
              <a:rPr lang="ru-RU" sz="1600" dirty="0" smtClean="0"/>
              <a:t>Ребенок. У собаки светлая шерсть, длинные уши и короткий хвост.</a:t>
            </a:r>
            <a:br>
              <a:rPr lang="ru-RU" sz="1600" dirty="0" smtClean="0"/>
            </a:br>
            <a:r>
              <a:rPr lang="ru-RU" sz="1600" dirty="0" smtClean="0"/>
              <a:t>Взрослый. Собака очень красивая и добрая. Посмотри, какие у нее глаза.</a:t>
            </a:r>
            <a:br>
              <a:rPr lang="ru-RU" sz="1600" dirty="0" smtClean="0"/>
            </a:br>
            <a:r>
              <a:rPr lang="ru-RU" sz="1600" dirty="0" smtClean="0"/>
              <a:t>Ребенок. Глаза у нее добрые.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68962" name="Picture 2" descr="C:\Users\Админ\Downloads\Животные для през\1514572050_82903_html_mee6de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6715121" cy="4756054"/>
          </a:xfrm>
          <a:prstGeom prst="rect">
            <a:avLst/>
          </a:prstGeom>
          <a:noFill/>
        </p:spPr>
      </p:pic>
      <p:pic>
        <p:nvPicPr>
          <p:cNvPr id="6" name="Picture 2" descr="C:\Users\Админ\Downloads\Животные для през\1514572050_82903_html_mee6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01946"/>
            <a:ext cx="6715121" cy="4756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Какие чудесные козлята у нас получились. Все разные, весёлые, игривые.  </a:t>
            </a:r>
            <a:endParaRPr lang="ru-RU" sz="3100" dirty="0"/>
          </a:p>
        </p:txBody>
      </p:sp>
      <p:pic>
        <p:nvPicPr>
          <p:cNvPr id="203778" name="Picture 2" descr="C:\Users\Админ\Downloads\Животные для през\1641185384_47-papik-pro-p-detskii-risunok-kozlenka-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138023" cy="4525963"/>
          </a:xfrm>
          <a:prstGeom prst="rect">
            <a:avLst/>
          </a:prstGeom>
          <a:noFill/>
        </p:spPr>
      </p:pic>
      <p:pic>
        <p:nvPicPr>
          <p:cNvPr id="203779" name="Picture 3" descr="C:\Users\Админ\Downloads\Животные для през\1673462415_gas-kvas-com-p-kozlik-risunok-detskii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63676"/>
            <a:ext cx="4320480" cy="457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Мама-коза очень вам благодарна за вашу помощь.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Хорошо козлятам бегать на лугу!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01730" name="Picture 2" descr="C:\Users\Админ\Downloads\Животные для през\1194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556792"/>
            <a:ext cx="6319699" cy="4987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7634" name="Picture 2" descr="C:\Users\Админ\Downloads\Животные для през\slide-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53438" cy="6331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Взрослый . Что делает собака? (Собака смотрит на щенят).</a:t>
            </a:r>
            <a:br>
              <a:rPr lang="ru-RU" sz="1800" dirty="0" smtClean="0"/>
            </a:br>
            <a:r>
              <a:rPr lang="ru-RU" sz="1800" dirty="0" smtClean="0"/>
              <a:t>Взрослый. Она наблюдает за ними, охраняет их. Щенята гуляют на веранде. Наверное, их привезли на дачу. Давай еще раз расскажем о собаке. Какая она, какие у шерсть, уши, глаза, хвост? Что делает собака?</a:t>
            </a:r>
            <a:br>
              <a:rPr lang="ru-RU" sz="1800" dirty="0" smtClean="0"/>
            </a:br>
            <a:r>
              <a:rPr lang="ru-RU" sz="1800" dirty="0" smtClean="0"/>
              <a:t>Ребенок. Собака большая, красивая. У нее светлая шерсть, длинные уши, короткий хвост и добрые глаза.</a:t>
            </a:r>
            <a:br>
              <a:rPr lang="ru-RU" sz="1800" dirty="0" smtClean="0"/>
            </a:br>
            <a:r>
              <a:rPr lang="ru-RU" sz="1800" dirty="0" smtClean="0"/>
              <a:t>Она смотрит на щенят.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Админ\Downloads\Животные для през\1514572050_82903_html_mee6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2564904"/>
            <a:ext cx="5673059" cy="4018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Расскажем о щенятах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Взрослый . А теперь давай расскажем о щенятах. Посмотри на них. Они разные или похожи друг на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друга?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Ребенок. Все щенята одинаковые.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Взрослый. Какие они по размеру? Какого они цвета? Какие у них ушки и хвостики?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Ребенок. Щенята маленькие, беленькие. Ушки и хвостики у них коричневые.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Взрослый. Что делают щенята?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Ребенок. Один щенок сидит рядом с собакой. Два щенка на коврике борются. Еще один щенок хочет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залезть на скамейку. Наверное, он самый любопытный, хочет узнать, что лежит на скамейке. Вдалеке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один щенок играет с мячиком.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Рассказ ребёнка о щенках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. Этот щенок — самый смелый. Ушел далеко от мамы и играет один. Попробуем повторить все, что мы рассказали о щенятах еще раз.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Расскажи о том, какие щенята, что они делают.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Ребенок. Щенята маленькие беленькие. Ушки и хвостики у них коричневые. Один щенок сидит рядом с собакой. Два щенка играют на коврике. Любопытный щенок хочет залезть на скамейку. А смелый щенок играет на крылечке с мячиком.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Молодец, замечательно рассказал о щенятах.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5042</TotalTime>
  <Words>783</Words>
  <Application>Microsoft Office PowerPoint</Application>
  <PresentationFormat>Экран (4:3)</PresentationFormat>
  <Paragraphs>110</Paragraphs>
  <Slides>62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Объект упаковщика для оболочки</vt:lpstr>
      <vt:lpstr>МБДОУ д/с №5 «Родничок»  комбинированного вида с. Сарыг-Сеп  Дистанционное обучение   4 неделя (с 25 по 31 марта) 2024г. Средняя группа длительность занятия 20 минут   </vt:lpstr>
      <vt:lpstr>Слайд 2</vt:lpstr>
      <vt:lpstr>Развитие речи </vt:lpstr>
      <vt:lpstr>Картина «Собака со щенятами» </vt:lpstr>
      <vt:lpstr>Советы родителям</vt:lpstr>
      <vt:lpstr> Посмотри на картину. Кого ты видишь на ней? Ребенок. Я вижу собаку и маленьких щенят. Взрослый. Давай рассмотрим собаку и расскажем о ней. Какая у нее шерсть?  Какие у нее уши? Какой  у нее хвост? Ребенок. У собаки светлая шерсть, длинные уши и короткий хвост. Взрослый. Собака очень красивая и добрая. Посмотри, какие у нее глаза. Ребенок. Глаза у нее добрые. </vt:lpstr>
      <vt:lpstr>Взрослый . Что делает собака? (Собака смотрит на щенят). Взрослый. Она наблюдает за ними, охраняет их. Щенята гуляют на веранде. Наверное, их привезли на дачу. Давай еще раз расскажем о собаке. Какая она, какие у шерсть, уши, глаза, хвост? Что делает собака? Ребенок. Собака большая, красивая. У нее светлая шерсть, длинные уши, короткий хвост и добрые глаза. Она смотрит на щенят. </vt:lpstr>
      <vt:lpstr>Расскажем о щенятах</vt:lpstr>
      <vt:lpstr>Рассказ ребёнка о щенках</vt:lpstr>
      <vt:lpstr>Что еще ты видишь на картине? ( Корзинку) Взрослый. Правильно. В корзинке щенята спят. Ребенок. Еще видим блюдце. Взрослый. Для чего оно нужно? ( Для воды или молока) .Взрослый. Конечно. Щенята пьют из него. </vt:lpstr>
      <vt:lpstr>План рассказа по картине</vt:lpstr>
      <vt:lpstr>Молодец! У тебя получился интересный рассказ!</vt:lpstr>
      <vt:lpstr>Ознакомление с окружающим миром «На деревенском  подворье»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Слайд 23</vt:lpstr>
      <vt:lpstr>Слайд 24</vt:lpstr>
      <vt:lpstr>Молодец!</vt:lpstr>
      <vt:lpstr>Лепка «Моя семья»</vt:lpstr>
      <vt:lpstr>Пластилинография  "Портрет моей семьи"</vt:lpstr>
      <vt:lpstr>Семья сильна, когда над ней крыша одна.</vt:lpstr>
      <vt:lpstr>Вся семья вместе, так и душа на месте.</vt:lpstr>
      <vt:lpstr>Мама, папа, я – дружная семья!</vt:lpstr>
      <vt:lpstr>Молодец!</vt:lpstr>
      <vt:lpstr>Конструирование из строительного материала «Мебель для куклы»</vt:lpstr>
      <vt:lpstr>Стол и стул</vt:lpstr>
      <vt:lpstr>Кресло и диван</vt:lpstr>
      <vt:lpstr>Кроватка</vt:lpstr>
      <vt:lpstr>Кукла благодарит тебя: - Спасибо!</vt:lpstr>
      <vt:lpstr>Ты молодец! А я пойду гулять во двор.</vt:lpstr>
      <vt:lpstr>Математика в средней группе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Математические игры для детей средней группы</vt:lpstr>
      <vt:lpstr>Слайд 50</vt:lpstr>
      <vt:lpstr>Слайд 51</vt:lpstr>
      <vt:lpstr> Сосчитай ещё раз в прямом и обратном порядке       </vt:lpstr>
      <vt:lpstr>Слайд 53</vt:lpstr>
      <vt:lpstr>Рисование «Козлятки на лугу»</vt:lpstr>
      <vt:lpstr>Рисование «Козлятки на лугу»</vt:lpstr>
      <vt:lpstr>На лужайке козлятки играли вместе с мамой. Но вдруг все козлятки разбежались и мама-коза их не может найти. Давайте ей поможем. Только как, вы знаете? (Нарисуем)</vt:lpstr>
      <vt:lpstr>  А теперь давайте вместе с вами нарисуем вот такого замечательного козлика. Я буду показывать как рисовать, а вы вместе со мной повторяйте у себя на листочках.  </vt:lpstr>
      <vt:lpstr>Техника рисования козлёнка</vt:lpstr>
      <vt:lpstr>Козлёнку забыли дать имя. Он ходит грустный. Придумай для него имя и нарисуй улыбку. Раскрась.</vt:lpstr>
      <vt:lpstr>Какие чудесные козлята у нас получились. Все разные, весёлые, игривые.  </vt:lpstr>
      <vt:lpstr>Мама-коза очень вам благодарна за вашу помощь. Хорошо козлятам бегать на лугу!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МЕСЯЦ 1 неделя (с ____ по ____ _______ 2024г.) ____________________________группа длительность занятия ___минут   </dc:title>
  <dc:creator>Ирина</dc:creator>
  <cp:lastModifiedBy>Windows User</cp:lastModifiedBy>
  <cp:revision>240</cp:revision>
  <dcterms:created xsi:type="dcterms:W3CDTF">2024-01-22T02:50:20Z</dcterms:created>
  <dcterms:modified xsi:type="dcterms:W3CDTF">2024-03-20T14:01:18Z</dcterms:modified>
</cp:coreProperties>
</file>