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857364"/>
            <a:ext cx="61722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(25-31 марта 2024г.)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500298" y="4071942"/>
            <a:ext cx="3857652" cy="178594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285728"/>
            <a:ext cx="75724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5715016"/>
            <a:ext cx="600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Чамзы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ЧингизХулер-оолович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928794" y="1000108"/>
            <a:ext cx="6286544" cy="2571768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46" y="4286256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857488" y="1214422"/>
            <a:ext cx="5429288" cy="2357454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 отведение ноги назад, руки вверх(6-8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 прямо, круговые движения согнутыми и прямыми руками(6-8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image008.jpg"/>
          <p:cNvPicPr/>
          <p:nvPr/>
        </p:nvPicPr>
        <p:blipFill>
          <a:blip r:embed="rId3" cstate="print"/>
          <a:srcRect l="55830" t="16981" r="34030" b="45755"/>
          <a:stretch>
            <a:fillRect/>
          </a:stretch>
        </p:blipFill>
        <p:spPr bwMode="auto">
          <a:xfrm>
            <a:off x="500034" y="1285860"/>
            <a:ext cx="150019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age008.jpg"/>
          <p:cNvPicPr/>
          <p:nvPr/>
        </p:nvPicPr>
        <p:blipFill>
          <a:blip r:embed="rId3" cstate="print"/>
          <a:srcRect l="64439" t="16981" r="13851" b="52089"/>
          <a:stretch>
            <a:fillRect/>
          </a:stretch>
        </p:blipFill>
        <p:spPr bwMode="auto">
          <a:xfrm>
            <a:off x="5357818" y="4143380"/>
            <a:ext cx="235745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4143372" y="2143116"/>
            <a:ext cx="4143404" cy="1428760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прогибание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упоре лежа сзади(6-8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из упора присев упор лежа(6-8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поднимание прямых ног лежа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C:\Users\ДОУ №5\Downloads\image008.jpg"/>
          <p:cNvPicPr/>
          <p:nvPr/>
        </p:nvPicPr>
        <p:blipFill>
          <a:blip r:embed="rId3" cstate="print"/>
          <a:srcRect l="79951" t="51415" b="35849"/>
          <a:stretch>
            <a:fillRect/>
          </a:stretch>
        </p:blipFill>
        <p:spPr bwMode="auto">
          <a:xfrm>
            <a:off x="785786" y="928670"/>
            <a:ext cx="250033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image008.jpg"/>
          <p:cNvPicPr/>
          <p:nvPr/>
        </p:nvPicPr>
        <p:blipFill>
          <a:blip r:embed="rId3" cstate="print"/>
          <a:srcRect l="82332" t="64623" b="16981"/>
          <a:stretch>
            <a:fillRect/>
          </a:stretch>
        </p:blipFill>
        <p:spPr bwMode="auto">
          <a:xfrm>
            <a:off x="5929322" y="4500570"/>
            <a:ext cx="233363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image008.jpg"/>
          <p:cNvPicPr/>
          <p:nvPr/>
        </p:nvPicPr>
        <p:blipFill>
          <a:blip r:embed="rId3" cstate="print"/>
          <a:srcRect l="55830" t="64623" r="18728" b="16981"/>
          <a:stretch>
            <a:fillRect/>
          </a:stretch>
        </p:blipFill>
        <p:spPr bwMode="auto">
          <a:xfrm>
            <a:off x="642910" y="4286256"/>
            <a:ext cx="3143272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571736" y="2143116"/>
            <a:ext cx="4143404" cy="1428760"/>
          </a:xfrm>
        </p:spPr>
        <p:txBody>
          <a:bodyPr>
            <a:noAutofit/>
          </a:bodyPr>
          <a:lstStyle/>
          <a:p>
            <a:pPr algn="l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 ноги врозь, руки вперед. Мах ногами к левой руке, потом к правой руке(6-8 раз)</a:t>
            </a:r>
            <a:b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 на коленях, руки в стороны, прогибаясь  и поворачиваясь туловище направо, пальчиками правой руки коснуться пяток То же самое другую сторону. При повороте не садиться. (6-8 раз).</a:t>
            </a:r>
            <a:b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упор присев на правой ноге, левую назад на носок. На каждый счет прыжками смена положение ног. Руки прямые(6-8 раз)</a:t>
            </a:r>
            <a:b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ДОУ №5\Downloads\79af3289c2b35fe69b610d09af9ac65a.jpeg"/>
          <p:cNvPicPr/>
          <p:nvPr/>
        </p:nvPicPr>
        <p:blipFill>
          <a:blip r:embed="rId3" cstate="print"/>
          <a:srcRect l="76388" t="2199" r="2214" b="80211"/>
          <a:stretch>
            <a:fillRect/>
          </a:stretch>
        </p:blipFill>
        <p:spPr bwMode="auto">
          <a:xfrm>
            <a:off x="3071802" y="4643446"/>
            <a:ext cx="285752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79af3289c2b35fe69b610d09af9ac65a.jpeg"/>
          <p:cNvPicPr/>
          <p:nvPr/>
        </p:nvPicPr>
        <p:blipFill>
          <a:blip r:embed="rId3" cstate="print"/>
          <a:srcRect l="2321" t="33721" r="74894" b="39244"/>
          <a:stretch>
            <a:fillRect/>
          </a:stretch>
        </p:blipFill>
        <p:spPr bwMode="auto">
          <a:xfrm>
            <a:off x="285720" y="1071546"/>
            <a:ext cx="207170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ДОУ №5\Downloads\79af3289c2b35fe69b610d09af9ac65a.jpeg"/>
          <p:cNvPicPr/>
          <p:nvPr/>
        </p:nvPicPr>
        <p:blipFill>
          <a:blip r:embed="rId3" cstate="print"/>
          <a:srcRect l="1688" t="2035" r="74894" b="68605"/>
          <a:stretch>
            <a:fillRect/>
          </a:stretch>
        </p:blipFill>
        <p:spPr bwMode="auto">
          <a:xfrm>
            <a:off x="6858016" y="928670"/>
            <a:ext cx="185738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928794" y="1785926"/>
            <a:ext cx="6286544" cy="1785950"/>
          </a:xfrm>
        </p:spPr>
        <p:txBody>
          <a:bodyPr>
            <a:noAutofit/>
          </a:bodyPr>
          <a:lstStyle/>
          <a:p>
            <a:pPr algn="ctr"/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46" y="4286256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Дистанционное обучение IV неделя (25-31 марта 2024г.) II младшая группа длительность занятия 20 минут Физическая культура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1. И.п. – стоя отведение ноги назад, руки вверх(6-8 раз)  2. И.п. – стоя прямо, круговые движения согнутыми и прямыми руками(6-8 раз)  </vt:lpstr>
      <vt:lpstr>1. И.п. – прогибание в упоре лежа сзади(6-8 раз) 2. И.п. – из упора присев упор лежа(6-8 раз) 3. И.п. – поднимание прямых ног лежа (6-8 раз)  </vt:lpstr>
      <vt:lpstr>1. И.п. – стоя ноги врозь, руки вперед. Мах ногами к левой руке, потом к правой руке(6-8 раз) 2. И.п. – стоя на коленях, руки в стороны, прогибаясь  и поворачиваясь туловище направо, пальчиками правой руки коснуться пяток То же самое другую сторону. При повороте не садиться. (6-8 раз). 3. И.п. – упор присев на правой ноге, левую назад на носок. На каждый счет прыжками смена положение ног. Руки прямые(6-8 раз)  </vt:lpstr>
      <vt:lpstr>Спасибо за внимание!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 IV неделя (25-31 марта 2024г.) II младшая группа длительность занятия 20 минут Физическая культура </dc:title>
  <dc:creator>ДОУ №5</dc:creator>
  <cp:lastModifiedBy>Пользователь Windows</cp:lastModifiedBy>
  <cp:revision>2</cp:revision>
  <dcterms:created xsi:type="dcterms:W3CDTF">2024-01-30T03:49:01Z</dcterms:created>
  <dcterms:modified xsi:type="dcterms:W3CDTF">2024-02-07T08:31:47Z</dcterms:modified>
</cp:coreProperties>
</file>