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4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1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1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7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1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8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2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5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9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F804-99B6-436E-9CF2-45F9A81CBC0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EAF0-443A-4E35-988C-D2E2EF7F0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28575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511256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№5 «Родничок»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 с. Сарыг-Сеп</a:t>
            </a: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Дистанционное обучение 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4 неделя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(с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25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по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31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марта</a:t>
            </a:r>
            <a:r>
              <a:rPr lang="ru-RU" sz="3600" i="1" u="sng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2024г.)</a:t>
            </a:r>
            <a:b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Тема недели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: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«Профессии»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Старшая группа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длительность одного занятия 25 минут.</a:t>
            </a:r>
            <a:br>
              <a:rPr lang="ru-RU" sz="3600" b="1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877272"/>
            <a:ext cx="3960440" cy="64807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Шатохина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57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Рисование: «профессия, которая нравиться мне»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Листы альбомные, цветные карандаши, простые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карандаши.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Вспомните, о каких профессиях вы разговаривали с ребёнком ранее. Предложите ему нарисовать человека, профессия которого ему больше всего нравиться.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Задайте вопрос: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есть у человека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Голова, туловище, шея, 2 руки, 2 ноги)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Ваша задача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нарисовать с ребёнком  профессию, которую он выберет, инструменты, которыми пользуется человек данной профессии.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шофер – машина, если магазин – товары и т. д.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Вспомните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какая форма одежды должна быть у мастера данной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профессии. Сначала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надо нарисовать простым карандашом, располагая изображение на весь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лист.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Возьмите простой карандаш и нарисуйте контур человека. Помните, что рисовать контур надо с лёгким нажимом на карандаш, чтобы при последующем закрашивании изображения не оставалось жестких, грубых линий, пачкающих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рисунок, 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затем раскрасить цветными карандашами.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Примеры рисунков на 11 слайде.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lubmama.ru/uploads/posts/2022-09/1662880802_48-klubmama-ru-p-applikatsiya-na-temu-professii-v-srednei-g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" y="18508"/>
            <a:ext cx="9143377" cy="66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Лепка: «Повар-кондитер»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пластилин, стека, доска для лепки, капсула от киндер-сюрприза, салфетки.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Познакомьте ребёнка с профессией повара-кондитера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(13 слайд).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Повар-кондитер – это человек, который выпекает и украшает различные пирожные, торты, печенья.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Предложите ребёнку вспомнить, как вы покупали пирожные, торты. 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красиво они украшены: и цветочками, и различными шариками, и сердечками. Это всё приготовил повар-кондитер! Профессия кондитера очень сложная, и в то же время очень интересная, творческая и вкусная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Попробуйте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стать поваром-кондитером: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пирожные из пластилина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Позвольте ребёнку пофантазировать, слепить различные пирожные и украсить их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(пример на 14 слайде).</a:t>
            </a:r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mykaleidoscope.ru/x/uploads/posts/2022-10/1666492142_55-mykaleidoscope-ru-p-seleznev-konditer-oboi-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288"/>
            <a:ext cx="9146383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www.maam.ru/upload/blogs/detsad-7712-1518711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" y="14288"/>
            <a:ext cx="9147535" cy="68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ru-RU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lvl="0" indent="0" algn="ctr">
              <a:buNone/>
            </a:pP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Выполняйте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задания с ребёнком с удовольствием и хорошим настроением!!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Monotype Corsiva" panose="03010101010201010101" charset="0"/>
                <a:cs typeface="Monotype Corsiva" panose="03010101010201010101" charset="0"/>
              </a:rPr>
              <a:t>Уважаемые родители!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Monotype Corsiva" panose="03010101010201010101" charset="0"/>
                <a:cs typeface="Monotype Corsiva" panose="03010101010201010101" charset="0"/>
              </a:rPr>
              <a:t>Во время деятельности с ребёнком сделайте,  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Monotype Corsiva" panose="03010101010201010101" charset="0"/>
                <a:cs typeface="Monotype Corsiva" panose="03010101010201010101" charset="0"/>
              </a:rPr>
              <a:t>пожалуйста, фотографии. 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Monotype Corsiva" panose="03010101010201010101" charset="0"/>
                <a:cs typeface="Monotype Corsiva" panose="03010101010201010101" charset="0"/>
              </a:rPr>
              <a:t>Отправить фотографии можно в группу или лично вашему воспитателю.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82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Развитие речи «Все профессии важны»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для родителей: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расскажите ребёнку о том, что в мире существует огромное количество профессий.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вопросы: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 ли он кем вы(родители) работаете? Какая профессия нравится вашему ребёнку? Кем бы он хотел стать, когда вырастит?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Расскажите ребёнку о своей профессии, чем вы занимаетесь, какую работу выполняете.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Помогите ребёнку составить рассказы о профессиях по схеме, указанной на 4 слайде, проведите игру указанную на 5 слайде.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acon.ru/wp-content/uploads/d/6/9/d694b64b74c67a2d66f17e163b9a9ff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-142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Игра «Исправь ошибку»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читайте ребёнку не верный вариант, ребёнку нужно правильно ответить кто занимается тем или иным делом.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1.Строитель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управляет самолетом.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(Строитель строит дом).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2.Пожарный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лечит людей.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Пожарный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тушит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пожары).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3.Швея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красит дом.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Швея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шьет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одежду).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4.Продавец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выдаёт книги, а библиотекарь продаёт книги.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5.Дворник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варит обед.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Дворник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подметает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двор).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лечит больного, а врач учит учеников.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7.Летчик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управляет машиной.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Летчик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управляет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самолетом).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управляет самолетом. 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(Пилот управляет самолетом)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9.Повар водит трактор.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(Тракторист водит трактор)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Аппликация «Врач»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цветная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бумага, ножницы, трафареты, простые карандаши, клей, фломастеры.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Загадайте ребёнку загадку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пропишет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витамины?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излечит от ангины?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прививках ты не плачь —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лечиться, знает. 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(врач)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Задайте вопросы: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что делает врач? Каких врачей знает ребёнок?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затрудняется ответить, то помогите, расскажите, что врачи бывают разные.</a:t>
            </a:r>
          </a:p>
          <a:p>
            <a:pPr marL="0" indent="0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Предложите ребёнку сделать своего врача при помощи аппликации.</a:t>
            </a:r>
          </a:p>
          <a:p>
            <a:pPr marL="0" indent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Выполнение работы пошагово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нужно выбрать фон для  работы. Какого цвета картон подойдет?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(Почему не подойдет белый, потому что у врача белый халат, на белом картоне не будет видно)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Как лучше расположить лист?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приходит к выводу, что лучше расположить лист-основу вертикально)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мы переходим к основной части работы. Посмотрите, пожалуйста, из каких геометрических фигур составлен  врач?(слайд 8)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(Круг, трапеция,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прямоугольники, овалы)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ырезаем халат нашего врача.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ерём белый прямоугольный лист, прикладываем трафарет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трапеция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обводим карандашом, вырезаем. Халат готов. Далее от белого листа отрезаем две полоски – это руки врача. Приготовьте два квадратика розового цвета. Из них вырезаем голову врача. Закругляя, срезаем у квадрата углы, получился круг. Шапочку врача  вырезаем из квадрата белого цвета, закруглив края с одной стороны. От прямоугольника голубого цвета отрезаем две полоски – это ноги. Квадрат коричневого цвета складываем пополам, уголок к уголку и вырезаем овал, срезая углы – это обувь врача. Светло-зеленые квадратики – это медицинский саквояж с инструментами и лекарствами. Далее располагаем все на листе цветной бумаги и приклеиваем. Красным фломастером  рисуем красный крест на шапочке и саквояже, синим – глаза, очки, пуговицы.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Пример аппликации «Врач»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https://www.maam.ru/upload/blogs/detsad-74113-1549793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6" y="1650550"/>
            <a:ext cx="3790356" cy="4790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lubmama.ru/uploads/posts/2022-09/1662779429_12-klubmama-ru-p-applikatsiya-doktor-foto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9420"/>
            <a:ext cx="383442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14288"/>
            <a:ext cx="91487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ФЭМП( математика) Занятие №29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рабочие тетради, цветные карандаши.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Задание для родителей: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учите составлять задачи, записывать и читать записи; учите решать логическую задачу и выполнять её самостоятельно; знакомьте с названием месяца – апрель; закрепите знание о первом месяце весны – марте.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Выполнить задания в рабочей тетради Колесникова Е.В к занятию №29.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Задание№1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Раскрасить четырёх цыплят жёлтым карандашом. Составить задачу: у курицы 4 жёлтых цыпленка и 6 белых. Сколько цыплят у курицы? Запишите и прочитайте решение задачи.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Задание №2: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задайте вопрос: сколько в аквариуме червячков? Нарисуй червячков столько, что бы их стало в аквариуме 6. сколько нарисовали червячков?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Задание №3: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загадайте загадку:  В ночь мороз, с утра капель</a:t>
            </a:r>
          </a:p>
          <a:p>
            <a:pPr marL="0" indent="0" algn="ct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Значит на дворе..(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Скажите, что апрель второй месяц весны. Задайте вопрос: как называется первый месяц весны? Найдите картинку на которой изображён апрель и раскрасьте её.</a:t>
            </a:r>
          </a:p>
        </p:txBody>
      </p:sp>
    </p:spTree>
    <p:extLst>
      <p:ext uri="{BB962C8B-B14F-4D97-AF65-F5344CB8AC3E}">
        <p14:creationId xmlns:p14="http://schemas.microsoft.com/office/powerpoint/2010/main" val="3585952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635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д/с №5 «Родничок»  комбинированного вида с. Сарыг-Сеп  Дистанционное обучение  4 неделя (с 25 по 31 марта 2024г.) Тема недели: «Профессии» Старшая группа длительность одного занятия 25 минут. </vt:lpstr>
      <vt:lpstr>Презентация PowerPoint</vt:lpstr>
      <vt:lpstr>Развитие речи «Все профессии важны»</vt:lpstr>
      <vt:lpstr>Презентация PowerPoint</vt:lpstr>
      <vt:lpstr>Игра «Исправь ошибку»</vt:lpstr>
      <vt:lpstr>Аппликация «Врач»</vt:lpstr>
      <vt:lpstr>Выполнение работы пошагово </vt:lpstr>
      <vt:lpstr>Пример аппликации «Врач»</vt:lpstr>
      <vt:lpstr>ФЭМП( математика) Занятие №29</vt:lpstr>
      <vt:lpstr> Рисование: «профессия, которая нравиться мне»</vt:lpstr>
      <vt:lpstr>Презентация PowerPoint</vt:lpstr>
      <vt:lpstr>Лепка: «Повар-кондитер»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4 неделя (с 25 по 31 марта 2024г.) Тема недели: «Профессии» Старшая группа длительность одного занятия 25 минут.</dc:title>
  <dc:creator>Пользователь Windows</dc:creator>
  <cp:lastModifiedBy>Пользователь Windows</cp:lastModifiedBy>
  <cp:revision>14</cp:revision>
  <dcterms:created xsi:type="dcterms:W3CDTF">2024-03-21T16:41:43Z</dcterms:created>
  <dcterms:modified xsi:type="dcterms:W3CDTF">2024-03-21T20:43:17Z</dcterms:modified>
</cp:coreProperties>
</file>