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err="1" smtClean="0">
                <a:solidFill>
                  <a:srgbClr val="002060"/>
                </a:solidFill>
              </a:rPr>
              <a:t>Күш-ажыл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>
                <a:solidFill>
                  <a:srgbClr val="0070C0"/>
                </a:solidFill>
              </a:rPr>
              <a:t>Ортумак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r>
              <a:rPr lang="ru-RU" dirty="0" smtClean="0">
                <a:solidFill>
                  <a:srgbClr val="0070C0"/>
                </a:solidFill>
              </a:rPr>
              <a:t> (4-5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Март 25-тен март 31-ге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smtClean="0"/>
              <a:t>Кичээл 20 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улуу</a:t>
            </a:r>
            <a:r>
              <a:rPr lang="ru-RU" dirty="0" smtClean="0">
                <a:solidFill>
                  <a:srgbClr val="FF0000"/>
                </a:solidFill>
              </a:rPr>
              <a:t>-биле!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114300" indent="0"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14300" indent="0" algn="ctr">
              <a:buNone/>
            </a:pPr>
            <a:endParaRPr lang="kk-K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тыттырып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башкыңарның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Күш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ажыл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дугайында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урууңарга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чугаалап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52600"/>
            <a:ext cx="7344815" cy="484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23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Күш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ажылды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даштыгаа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агаарлыг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черге</a:t>
            </a:r>
            <a:r>
              <a:rPr lang="ru-RU" dirty="0" smtClean="0">
                <a:solidFill>
                  <a:srgbClr val="FF0000"/>
                </a:solidFill>
              </a:rPr>
              <a:t> база </a:t>
            </a:r>
            <a:r>
              <a:rPr lang="ru-RU" dirty="0" err="1" smtClean="0">
                <a:solidFill>
                  <a:srgbClr val="FF0000"/>
                </a:solidFill>
              </a:rPr>
              <a:t>кылыр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37838"/>
            <a:ext cx="6696743" cy="4675938"/>
          </a:xfrm>
        </p:spPr>
      </p:pic>
    </p:spTree>
    <p:extLst>
      <p:ext uri="{BB962C8B-B14F-4D97-AF65-F5344CB8AC3E}">
        <p14:creationId xmlns:p14="http://schemas.microsoft.com/office/powerpoint/2010/main" val="2674762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rgbClr val="FF0000"/>
                </a:solidFill>
              </a:rPr>
              <a:t>Күш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ажыл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дугайында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улегер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домактарны</a:t>
            </a:r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err="1">
                <a:solidFill>
                  <a:srgbClr val="FF0000"/>
                </a:solidFill>
              </a:rPr>
              <a:t>урууңарга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чугаалап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/>
              <a:t>Күш-ажыл</a:t>
            </a:r>
            <a:r>
              <a:rPr lang="ru-RU" sz="4000" dirty="0" smtClean="0"/>
              <a:t> </a:t>
            </a:r>
            <a:r>
              <a:rPr lang="ru-RU" sz="4000" dirty="0" err="1" smtClean="0"/>
              <a:t>кижини</a:t>
            </a:r>
            <a:r>
              <a:rPr lang="ru-RU" sz="4000" dirty="0" smtClean="0"/>
              <a:t> </a:t>
            </a:r>
            <a:r>
              <a:rPr lang="ru-RU" sz="4000" dirty="0" err="1" smtClean="0"/>
              <a:t>каастаар</a:t>
            </a:r>
            <a:r>
              <a:rPr lang="ru-RU" sz="4000" dirty="0" smtClean="0"/>
              <a:t>.</a:t>
            </a:r>
          </a:p>
          <a:p>
            <a:r>
              <a:rPr lang="ru-RU" sz="4000" dirty="0" err="1" smtClean="0"/>
              <a:t>Демниг</a:t>
            </a:r>
            <a:r>
              <a:rPr lang="ru-RU" sz="4000" dirty="0" smtClean="0"/>
              <a:t> </a:t>
            </a:r>
            <a:r>
              <a:rPr lang="ru-RU" sz="4000" dirty="0" err="1" smtClean="0"/>
              <a:t>сааскан</a:t>
            </a:r>
            <a:r>
              <a:rPr lang="ru-RU" sz="4000" dirty="0" smtClean="0"/>
              <a:t> </a:t>
            </a:r>
            <a:r>
              <a:rPr lang="ru-RU" sz="4000" dirty="0" err="1" smtClean="0"/>
              <a:t>теве</a:t>
            </a:r>
            <a:r>
              <a:rPr lang="ru-RU" sz="4000" dirty="0" smtClean="0"/>
              <a:t> </a:t>
            </a:r>
            <a:r>
              <a:rPr lang="ru-RU" sz="4000" dirty="0" err="1" smtClean="0"/>
              <a:t>тудуп</a:t>
            </a:r>
            <a:r>
              <a:rPr lang="ru-RU" sz="4000" dirty="0" smtClean="0"/>
              <a:t> </a:t>
            </a:r>
            <a:r>
              <a:rPr lang="ru-RU" sz="4000" dirty="0" err="1" smtClean="0"/>
              <a:t>чиир</a:t>
            </a:r>
            <a:r>
              <a:rPr lang="ru-RU" sz="4000" dirty="0" smtClean="0"/>
              <a:t>.</a:t>
            </a:r>
          </a:p>
          <a:p>
            <a:r>
              <a:rPr lang="ru-RU" sz="4000" dirty="0" err="1" smtClean="0"/>
              <a:t>Чалгаа</a:t>
            </a:r>
            <a:r>
              <a:rPr lang="ru-RU" sz="4000" dirty="0" smtClean="0"/>
              <a:t> </a:t>
            </a:r>
            <a:r>
              <a:rPr lang="ru-RU" sz="4000" dirty="0" err="1" smtClean="0"/>
              <a:t>чорба</a:t>
            </a:r>
            <a:r>
              <a:rPr lang="ru-RU" sz="4000" dirty="0" smtClean="0"/>
              <a:t> </a:t>
            </a:r>
            <a:r>
              <a:rPr lang="ru-RU" sz="4000" dirty="0" err="1" smtClean="0"/>
              <a:t>кежээ</a:t>
            </a:r>
            <a:r>
              <a:rPr lang="ru-RU" sz="4000" dirty="0" smtClean="0"/>
              <a:t> </a:t>
            </a:r>
            <a:r>
              <a:rPr lang="ru-RU" sz="4000" dirty="0" err="1" smtClean="0"/>
              <a:t>чору</a:t>
            </a:r>
            <a:endParaRPr lang="ru-RU" sz="4000" dirty="0" smtClean="0"/>
          </a:p>
          <a:p>
            <a:pPr marL="114300" indent="0">
              <a:buNone/>
            </a:pPr>
            <a:r>
              <a:rPr lang="ru-RU" sz="4000" dirty="0" err="1" smtClean="0"/>
              <a:t>Чааскаан</a:t>
            </a:r>
            <a:r>
              <a:rPr lang="ru-RU" sz="4000" dirty="0" smtClean="0"/>
              <a:t> </a:t>
            </a:r>
            <a:r>
              <a:rPr lang="ru-RU" sz="4000" dirty="0" err="1" smtClean="0"/>
              <a:t>чорба</a:t>
            </a:r>
            <a:r>
              <a:rPr lang="ru-RU" sz="4000" dirty="0" smtClean="0"/>
              <a:t> </a:t>
            </a:r>
            <a:r>
              <a:rPr lang="ru-RU" sz="4000" dirty="0" err="1" smtClean="0"/>
              <a:t>эштиг</a:t>
            </a:r>
            <a:r>
              <a:rPr lang="ru-RU" sz="4000" dirty="0" smtClean="0"/>
              <a:t> </a:t>
            </a:r>
            <a:r>
              <a:rPr lang="ru-RU" sz="4000" dirty="0" err="1" smtClean="0"/>
              <a:t>чору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660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Күш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ажыл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дугайында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улегер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домактарның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утказын</a:t>
            </a:r>
            <a:r>
              <a:rPr lang="ru-RU" sz="3600" dirty="0" smtClean="0">
                <a:solidFill>
                  <a:srgbClr val="FF0000"/>
                </a:solidFill>
              </a:rPr>
              <a:t>  </a:t>
            </a:r>
            <a:r>
              <a:rPr lang="ru-RU" sz="3600" dirty="0" err="1" smtClean="0">
                <a:solidFill>
                  <a:srgbClr val="FF0000"/>
                </a:solidFill>
              </a:rPr>
              <a:t>урууңардан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айтырып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көрүңер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Күш-ажыл</a:t>
            </a:r>
            <a:r>
              <a:rPr lang="ru-RU" sz="3200" dirty="0" smtClean="0"/>
              <a:t> </a:t>
            </a:r>
            <a:r>
              <a:rPr lang="ru-RU" sz="3200" dirty="0" err="1" smtClean="0"/>
              <a:t>кижини</a:t>
            </a:r>
            <a:r>
              <a:rPr lang="ru-RU" sz="3200" dirty="0" smtClean="0"/>
              <a:t> </a:t>
            </a:r>
            <a:r>
              <a:rPr lang="ru-RU" sz="3200" dirty="0" err="1" smtClean="0"/>
              <a:t>чүге</a:t>
            </a:r>
            <a:r>
              <a:rPr lang="ru-RU" sz="3200" dirty="0" smtClean="0"/>
              <a:t> </a:t>
            </a:r>
            <a:r>
              <a:rPr lang="ru-RU" sz="3200" dirty="0" err="1" smtClean="0"/>
              <a:t>каастаарыл</a:t>
            </a:r>
            <a:r>
              <a:rPr lang="ru-RU" sz="3200" dirty="0" smtClean="0"/>
              <a:t>?</a:t>
            </a:r>
          </a:p>
          <a:p>
            <a:r>
              <a:rPr lang="ru-RU" sz="3200" dirty="0" err="1" smtClean="0"/>
              <a:t>Демниг</a:t>
            </a:r>
            <a:r>
              <a:rPr lang="ru-RU" sz="3200" dirty="0" smtClean="0"/>
              <a:t> </a:t>
            </a:r>
            <a:r>
              <a:rPr lang="ru-RU" sz="3200" dirty="0" err="1" smtClean="0"/>
              <a:t>сааскан</a:t>
            </a:r>
            <a:r>
              <a:rPr lang="ru-RU" sz="3200" dirty="0" smtClean="0"/>
              <a:t> </a:t>
            </a:r>
            <a:r>
              <a:rPr lang="ru-RU" sz="3200" dirty="0" err="1" smtClean="0"/>
              <a:t>чүнү</a:t>
            </a:r>
            <a:r>
              <a:rPr lang="ru-RU" sz="3200" dirty="0" smtClean="0"/>
              <a:t> </a:t>
            </a:r>
            <a:r>
              <a:rPr lang="ru-RU" sz="3200" dirty="0" err="1" smtClean="0"/>
              <a:t>тудуп</a:t>
            </a:r>
            <a:r>
              <a:rPr lang="ru-RU" sz="3200" dirty="0" smtClean="0"/>
              <a:t> </a:t>
            </a:r>
            <a:r>
              <a:rPr lang="ru-RU" sz="3200" dirty="0" err="1" smtClean="0"/>
              <a:t>чиир-дир</a:t>
            </a:r>
            <a:r>
              <a:rPr lang="ru-RU" sz="3200" dirty="0" smtClean="0"/>
              <a:t>? </a:t>
            </a:r>
          </a:p>
          <a:p>
            <a:r>
              <a:rPr lang="ru-RU" sz="3200" dirty="0" err="1" smtClean="0"/>
              <a:t>Кандыг</a:t>
            </a:r>
            <a:r>
              <a:rPr lang="ru-RU" sz="3200" dirty="0" smtClean="0"/>
              <a:t> </a:t>
            </a:r>
            <a:r>
              <a:rPr lang="ru-RU" sz="3200" dirty="0" err="1" smtClean="0"/>
              <a:t>болба</a:t>
            </a:r>
            <a:r>
              <a:rPr lang="ru-RU" sz="3200" dirty="0" smtClean="0"/>
              <a:t>, </a:t>
            </a:r>
            <a:r>
              <a:rPr lang="ru-RU" sz="3200" dirty="0" err="1" smtClean="0"/>
              <a:t>кандыг</a:t>
            </a:r>
            <a:r>
              <a:rPr lang="ru-RU" sz="3200" dirty="0" smtClean="0"/>
              <a:t> бол </a:t>
            </a:r>
            <a:r>
              <a:rPr lang="ru-RU" sz="3200" dirty="0" err="1" smtClean="0"/>
              <a:t>деп</a:t>
            </a:r>
            <a:r>
              <a:rPr lang="ru-RU" sz="3200" dirty="0" smtClean="0"/>
              <a:t> </a:t>
            </a:r>
            <a:r>
              <a:rPr lang="ru-RU" sz="3200" dirty="0" err="1" smtClean="0"/>
              <a:t>турар</a:t>
            </a:r>
            <a:r>
              <a:rPr lang="ru-RU" sz="3200" dirty="0" smtClean="0"/>
              <a:t>-дыр?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err="1" smtClean="0"/>
              <a:t>Чааскаан</a:t>
            </a:r>
            <a:r>
              <a:rPr lang="ru-RU" sz="3200" dirty="0" smtClean="0"/>
              <a:t> </a:t>
            </a:r>
            <a:r>
              <a:rPr lang="ru-RU" sz="3200" dirty="0" err="1"/>
              <a:t>чорба</a:t>
            </a:r>
            <a:r>
              <a:rPr lang="ru-RU" sz="3200" dirty="0"/>
              <a:t> </a:t>
            </a:r>
            <a:r>
              <a:rPr lang="ru-RU" sz="3200" dirty="0" err="1" smtClean="0"/>
              <a:t>кымны</a:t>
            </a:r>
            <a:r>
              <a:rPr lang="ru-RU" sz="3200" dirty="0" smtClean="0"/>
              <a:t> </a:t>
            </a:r>
            <a:r>
              <a:rPr lang="ru-RU" sz="3200" dirty="0" err="1" smtClean="0"/>
              <a:t>тып</a:t>
            </a:r>
            <a:r>
              <a:rPr lang="ru-RU" sz="3200" dirty="0" smtClean="0"/>
              <a:t> ал </a:t>
            </a:r>
            <a:r>
              <a:rPr lang="ru-RU" sz="3200" dirty="0" err="1" smtClean="0"/>
              <a:t>дээн-дир</a:t>
            </a:r>
            <a:r>
              <a:rPr lang="ru-RU" sz="3200" dirty="0" smtClean="0"/>
              <a:t>?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6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Чурукта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уруглар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чүнү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кылып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-дыр?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92" y="1752600"/>
            <a:ext cx="6351416" cy="4373563"/>
          </a:xfrm>
        </p:spPr>
      </p:pic>
    </p:spTree>
    <p:extLst>
      <p:ext uri="{BB962C8B-B14F-4D97-AF65-F5344CB8AC3E}">
        <p14:creationId xmlns:p14="http://schemas.microsoft.com/office/powerpoint/2010/main" val="372181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Уруглар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авазынга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канчаар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дузалажып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турар</a:t>
            </a:r>
            <a:r>
              <a:rPr lang="ru-RU" sz="2800" dirty="0" smtClean="0">
                <a:solidFill>
                  <a:srgbClr val="FF0000"/>
                </a:solidFill>
              </a:rPr>
              <a:t>-дыр, </a:t>
            </a:r>
            <a:r>
              <a:rPr lang="ru-RU" sz="2800" dirty="0" err="1" smtClean="0">
                <a:solidFill>
                  <a:srgbClr val="FF0000"/>
                </a:solidFill>
              </a:rPr>
              <a:t>чугаалаңар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90" y="1752600"/>
            <a:ext cx="5839020" cy="4373563"/>
          </a:xfrm>
        </p:spPr>
      </p:pic>
    </p:spTree>
    <p:extLst>
      <p:ext uri="{BB962C8B-B14F-4D97-AF65-F5344CB8AC3E}">
        <p14:creationId xmlns:p14="http://schemas.microsoft.com/office/powerpoint/2010/main" val="88502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ү</a:t>
            </a:r>
            <a:r>
              <a:rPr lang="ru-RU" dirty="0" err="1" smtClean="0">
                <a:solidFill>
                  <a:srgbClr val="FF0000"/>
                </a:solidFill>
              </a:rPr>
              <a:t>легер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домакты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өөренип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алыңар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6600" dirty="0" err="1" smtClean="0"/>
              <a:t>Күш-ажыл</a:t>
            </a:r>
            <a:r>
              <a:rPr lang="ru-RU" sz="6600" dirty="0" smtClean="0"/>
              <a:t> </a:t>
            </a:r>
            <a:r>
              <a:rPr lang="ru-RU" sz="6600" dirty="0" err="1" smtClean="0"/>
              <a:t>кижини</a:t>
            </a:r>
            <a:r>
              <a:rPr lang="ru-RU" sz="6600" dirty="0" smtClean="0"/>
              <a:t> </a:t>
            </a:r>
            <a:r>
              <a:rPr lang="ru-RU" sz="6600" dirty="0" err="1" smtClean="0"/>
              <a:t>каастаар</a:t>
            </a:r>
            <a:r>
              <a:rPr lang="ru-RU" sz="6600" dirty="0" smtClean="0"/>
              <a:t>.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661453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</TotalTime>
  <Words>160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Күш ажыл дугайында  урууңарга чугаалап бериңер</vt:lpstr>
      <vt:lpstr>Күш ажылды даштыгаа агаарлыг черге база кылыр</vt:lpstr>
      <vt:lpstr>Күш ажыл дугайында улегер домактарны  урууңарга чугаалап бериңер</vt:lpstr>
      <vt:lpstr>Күш ажыл дугайында улегер домактарның утказын  урууңардан айтырып көрүңер</vt:lpstr>
      <vt:lpstr>Чурукта уруглар чүнү кылып турар-дыр?</vt:lpstr>
      <vt:lpstr>Уруглар авазынга канчаар дузалажып турар-дыр, чугаалаңар</vt:lpstr>
      <vt:lpstr>үлегер домакты өөренип 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12</cp:revision>
  <dcterms:created xsi:type="dcterms:W3CDTF">2023-12-13T05:01:38Z</dcterms:created>
  <dcterms:modified xsi:type="dcterms:W3CDTF">2024-02-28T12:22:37Z</dcterms:modified>
</cp:coreProperties>
</file>