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66" r:id="rId5"/>
    <p:sldId id="259" r:id="rId6"/>
    <p:sldId id="261" r:id="rId7"/>
    <p:sldId id="267" r:id="rId8"/>
    <p:sldId id="263" r:id="rId9"/>
    <p:sldId id="264" r:id="rId10"/>
    <p:sldId id="268" r:id="rId11"/>
    <p:sldId id="269" r:id="rId12"/>
    <p:sldId id="270" r:id="rId13"/>
    <p:sldId id="271" r:id="rId14"/>
    <p:sldId id="272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>
                <a:solidFill>
                  <a:srgbClr val="C00000"/>
                </a:solidFill>
                <a:latin typeface="Calibri"/>
              </a:rPr>
              <a:t>Тыва 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Республиканың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</a:t>
            </a:r>
            <a:br>
              <a:rPr lang="ru-RU" sz="1400" dirty="0">
                <a:solidFill>
                  <a:srgbClr val="C00000"/>
                </a:solidFill>
                <a:latin typeface="Calibri"/>
              </a:rPr>
            </a:br>
            <a:r>
              <a:rPr lang="ru-RU" sz="1400" dirty="0" err="1">
                <a:solidFill>
                  <a:srgbClr val="C00000"/>
                </a:solidFill>
                <a:latin typeface="Calibri"/>
              </a:rPr>
              <a:t>Каа-Хем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кожууннуң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Сарыг-Сеп 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суурунуң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муниципалдыг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бюджеттен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хандырылгалыг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школа 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назыны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четпээн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чаштарга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каттыштырган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хевириниң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</a:t>
            </a:r>
            <a:br>
              <a:rPr lang="ru-RU" sz="1400" dirty="0">
                <a:solidFill>
                  <a:srgbClr val="C00000"/>
                </a:solidFill>
                <a:latin typeface="Calibri"/>
              </a:rPr>
            </a:br>
            <a:r>
              <a:rPr lang="ru-RU" sz="1400" dirty="0">
                <a:solidFill>
                  <a:srgbClr val="C00000"/>
                </a:solidFill>
                <a:latin typeface="Calibri"/>
              </a:rPr>
              <a:t>5 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дугаар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«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Дамырак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» 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аттыг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уруглар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сады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4008" indent="0" algn="ctr">
              <a:buNone/>
            </a:pPr>
            <a:r>
              <a:rPr lang="ru-RU" sz="3200" dirty="0" err="1">
                <a:solidFill>
                  <a:srgbClr val="FFC000"/>
                </a:solidFill>
              </a:rPr>
              <a:t>Ырактан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 err="1">
                <a:solidFill>
                  <a:srgbClr val="FFC000"/>
                </a:solidFill>
              </a:rPr>
              <a:t>өөренир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 err="1">
                <a:solidFill>
                  <a:srgbClr val="FFC000"/>
                </a:solidFill>
              </a:rPr>
              <a:t>арга</a:t>
            </a:r>
            <a:r>
              <a:rPr lang="ru-RU" sz="3200" dirty="0">
                <a:solidFill>
                  <a:srgbClr val="FFC000"/>
                </a:solidFill>
              </a:rPr>
              <a:t>-биле </a:t>
            </a:r>
            <a:r>
              <a:rPr lang="ru-RU" sz="3200" dirty="0" err="1">
                <a:solidFill>
                  <a:srgbClr val="FFC000"/>
                </a:solidFill>
              </a:rPr>
              <a:t>өөредилгениң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 err="1">
                <a:solidFill>
                  <a:srgbClr val="FFC000"/>
                </a:solidFill>
              </a:rPr>
              <a:t>темазы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 smtClean="0">
                <a:solidFill>
                  <a:srgbClr val="002060"/>
                </a:solidFill>
              </a:rPr>
              <a:t>«</a:t>
            </a:r>
            <a:r>
              <a:rPr lang="ru-RU" sz="3200" dirty="0" err="1" smtClean="0">
                <a:solidFill>
                  <a:srgbClr val="002060"/>
                </a:solidFill>
              </a:rPr>
              <a:t>Кырган-аваның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баскан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быштаа</a:t>
            </a:r>
            <a:r>
              <a:rPr lang="ru-RU" sz="3200" dirty="0" smtClean="0">
                <a:solidFill>
                  <a:srgbClr val="002060"/>
                </a:solidFill>
              </a:rPr>
              <a:t>»</a:t>
            </a:r>
            <a:endParaRPr lang="ru-RU" sz="3200" dirty="0">
              <a:solidFill>
                <a:srgbClr val="002060"/>
              </a:solidFill>
            </a:endParaRPr>
          </a:p>
          <a:p>
            <a:pPr marL="64008" indent="0" algn="ctr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64008" indent="0" algn="ctr">
              <a:buNone/>
            </a:pPr>
            <a:r>
              <a:rPr lang="ru-RU" dirty="0" err="1" smtClean="0">
                <a:solidFill>
                  <a:srgbClr val="0070C0"/>
                </a:solidFill>
              </a:rPr>
              <a:t>Улуг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болук</a:t>
            </a:r>
            <a:endParaRPr lang="ru-RU" dirty="0">
              <a:solidFill>
                <a:srgbClr val="0070C0"/>
              </a:solidFill>
            </a:endParaRPr>
          </a:p>
          <a:p>
            <a:pPr marL="64008" indent="0" algn="ctr">
              <a:buNone/>
            </a:pPr>
            <a:r>
              <a:rPr lang="kk-KZ" dirty="0" smtClean="0">
                <a:solidFill>
                  <a:srgbClr val="0070C0"/>
                </a:solidFill>
              </a:rPr>
              <a:t>Март 25-тен март 31-ге чедир</a:t>
            </a:r>
            <a:endParaRPr lang="kk-KZ" dirty="0">
              <a:solidFill>
                <a:srgbClr val="0070C0"/>
              </a:solidFill>
            </a:endParaRPr>
          </a:p>
          <a:p>
            <a:pPr marL="64008" indent="0" algn="ctr">
              <a:buNone/>
            </a:pPr>
            <a:r>
              <a:rPr lang="kk-KZ" smtClean="0"/>
              <a:t>Кичээл 25 минут</a:t>
            </a:r>
            <a:endParaRPr lang="kk-KZ" dirty="0"/>
          </a:p>
          <a:p>
            <a:pPr marL="64008" indent="0" algn="ctr">
              <a:buNone/>
            </a:pPr>
            <a:endParaRPr lang="ru-RU" dirty="0"/>
          </a:p>
          <a:p>
            <a:pPr marL="64008" indent="0" algn="r">
              <a:buNone/>
            </a:pPr>
            <a:r>
              <a:rPr lang="ru-RU" dirty="0" err="1"/>
              <a:t>Кижизидикчи</a:t>
            </a:r>
            <a:r>
              <a:rPr lang="ru-RU" dirty="0"/>
              <a:t> </a:t>
            </a:r>
            <a:r>
              <a:rPr lang="ru-RU" dirty="0" err="1"/>
              <a:t>башкы</a:t>
            </a:r>
            <a:r>
              <a:rPr lang="ru-RU" dirty="0"/>
              <a:t>: </a:t>
            </a:r>
            <a:r>
              <a:rPr lang="ru-RU" dirty="0" err="1"/>
              <a:t>Дапыян</a:t>
            </a:r>
            <a:r>
              <a:rPr lang="ru-RU" dirty="0"/>
              <a:t> З.В.</a:t>
            </a:r>
          </a:p>
          <a:p>
            <a:endParaRPr lang="ru-RU" dirty="0"/>
          </a:p>
          <a:p>
            <a:pPr marL="64008" indent="0" algn="ctr">
              <a:buNone/>
            </a:pPr>
            <a:r>
              <a:rPr lang="ru-RU" dirty="0">
                <a:solidFill>
                  <a:srgbClr val="0070C0"/>
                </a:solidFill>
              </a:rPr>
              <a:t>Сарыг-Сеп, 2024чыл</a:t>
            </a:r>
          </a:p>
        </p:txBody>
      </p:sp>
    </p:spTree>
    <p:extLst>
      <p:ext uri="{BB962C8B-B14F-4D97-AF65-F5344CB8AC3E}">
        <p14:creationId xmlns:p14="http://schemas.microsoft.com/office/powerpoint/2010/main" val="3761882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58046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Баштай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сүттү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отка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чылыдып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аар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Сүттүң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кырынче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сарыг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сугну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хойтпакты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кудуптар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2" descr="E:\Фотки бышт\20151208_1648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7" y="1988840"/>
            <a:ext cx="5544616" cy="42981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88325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Оожум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булгаар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Быштаан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алгаш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таарже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каар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Picture 2" descr="E:\Фотки бышт\20151208_1651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9" y="2028868"/>
            <a:ext cx="6501522" cy="39204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29202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Аскын</a:t>
            </a: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шарыыр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Picture 2" descr="E:\Фотки бышт\20151208_1704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99011"/>
            <a:ext cx="7128792" cy="41942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08943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Аар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даш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биле </a:t>
            </a:r>
            <a:r>
              <a:rPr lang="ru-RU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базырып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каар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Picture 2" descr="E:\Фотки бышт\20151208_1704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62424"/>
            <a:ext cx="7488832" cy="44392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4927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Суу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сыстып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нген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соонда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быштак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белен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Picture 3" descr="E:\Фотки бышт\20151208_1713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645024"/>
            <a:ext cx="4750724" cy="28346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2" descr="E:\Фотки бышт\20151208_1709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7"/>
            <a:ext cx="5054713" cy="32490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70659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4316772"/>
          </a:xfrm>
        </p:spPr>
        <p:txBody>
          <a:bodyPr/>
          <a:lstStyle/>
          <a:p>
            <a:r>
              <a:rPr lang="ru-RU" dirty="0" err="1" smtClean="0">
                <a:solidFill>
                  <a:srgbClr val="0070C0"/>
                </a:solidFill>
              </a:rPr>
              <a:t>Четтирдим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улуу</a:t>
            </a:r>
            <a:r>
              <a:rPr lang="ru-RU" dirty="0" smtClean="0">
                <a:solidFill>
                  <a:srgbClr val="0070C0"/>
                </a:solidFill>
              </a:rPr>
              <a:t>-биле!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886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kk-KZ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Хүндүлүг ада-иелер!</a:t>
            </a:r>
          </a:p>
          <a:p>
            <a:pPr marL="114300" indent="0" algn="ctr">
              <a:buNone/>
            </a:pPr>
            <a:endParaRPr lang="kk-KZ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0" algn="ctr">
              <a:buNone/>
            </a:pPr>
            <a:r>
              <a:rPr lang="kk-KZ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ругларыңар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биле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өөренип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олургаш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чурукка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тырттырып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алырын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дилээр-дир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бис, база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бөлүүңерниң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вайбер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бөлүүнче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азы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болза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кижизидикчи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башкынарнын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хуу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арынынче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чортуп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бээриңерни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дилеп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тур 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бис</a:t>
            </a:r>
            <a:endParaRPr lang="ru-RU" sz="3600" dirty="0">
              <a:solidFill>
                <a:srgbClr val="00B05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0770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err="1" smtClean="0">
                <a:solidFill>
                  <a:srgbClr val="0070C0"/>
                </a:solidFill>
              </a:rPr>
              <a:t>Чооду</a:t>
            </a:r>
            <a:r>
              <a:rPr lang="ru-RU" sz="2200" dirty="0" smtClean="0">
                <a:solidFill>
                  <a:srgbClr val="0070C0"/>
                </a:solidFill>
              </a:rPr>
              <a:t> кара-</a:t>
            </a:r>
            <a:r>
              <a:rPr lang="ru-RU" sz="2200" dirty="0" err="1" smtClean="0">
                <a:solidFill>
                  <a:srgbClr val="0070C0"/>
                </a:solidFill>
              </a:rPr>
              <a:t>күскениң</a:t>
            </a:r>
            <a:r>
              <a:rPr lang="ru-RU" sz="2200" dirty="0" smtClean="0">
                <a:solidFill>
                  <a:srgbClr val="0070C0"/>
                </a:solidFill>
              </a:rPr>
              <a:t> «</a:t>
            </a:r>
            <a:r>
              <a:rPr lang="ru-RU" sz="2200" dirty="0" err="1" smtClean="0">
                <a:solidFill>
                  <a:srgbClr val="0070C0"/>
                </a:solidFill>
              </a:rPr>
              <a:t>Кырган-аваның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</a:rPr>
              <a:t>баскан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</a:rPr>
              <a:t>быштаа</a:t>
            </a:r>
            <a:r>
              <a:rPr lang="ru-RU" sz="2200" dirty="0" smtClean="0">
                <a:solidFill>
                  <a:srgbClr val="0070C0"/>
                </a:solidFill>
              </a:rPr>
              <a:t>» </a:t>
            </a:r>
            <a:r>
              <a:rPr lang="ru-RU" sz="2200" dirty="0" err="1" smtClean="0">
                <a:solidFill>
                  <a:srgbClr val="0070C0"/>
                </a:solidFill>
              </a:rPr>
              <a:t>деп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</a:rPr>
              <a:t>чечен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</a:rPr>
              <a:t>чугааны</a:t>
            </a:r>
            <a:r>
              <a:rPr lang="ru-RU" sz="2200" dirty="0" smtClean="0">
                <a:solidFill>
                  <a:srgbClr val="0070C0"/>
                </a:solidFill>
              </a:rPr>
              <a:t>  </a:t>
            </a:r>
            <a:r>
              <a:rPr lang="ru-RU" sz="2200" dirty="0" err="1">
                <a:solidFill>
                  <a:srgbClr val="0070C0"/>
                </a:solidFill>
              </a:rPr>
              <a:t>урууңарга</a:t>
            </a:r>
            <a:r>
              <a:rPr lang="ru-RU" sz="2200" dirty="0">
                <a:solidFill>
                  <a:srgbClr val="0070C0"/>
                </a:solidFill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</a:rPr>
              <a:t>номчуп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  <a:r>
              <a:rPr lang="ru-RU" sz="2200" dirty="0" err="1">
                <a:solidFill>
                  <a:srgbClr val="0070C0"/>
                </a:solidFill>
              </a:rPr>
              <a:t>бериңер</a:t>
            </a:r>
            <a:endParaRPr lang="ru-RU" sz="22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11480" lvl="1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 err="1" smtClean="0">
                <a:solidFill>
                  <a:srgbClr val="FF0000"/>
                </a:solidFill>
              </a:rPr>
              <a:t>Кырган-аваның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баскан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быштаа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r>
              <a:rPr lang="ru-RU" dirty="0" smtClean="0"/>
              <a:t>	</a:t>
            </a:r>
          </a:p>
          <a:p>
            <a:pPr marL="411480" lvl="1" indent="0">
              <a:buNone/>
            </a:pPr>
            <a:r>
              <a:rPr lang="ru-RU" dirty="0" err="1" smtClean="0"/>
              <a:t>Куңгаалай</a:t>
            </a:r>
            <a:r>
              <a:rPr lang="ru-RU" dirty="0" smtClean="0"/>
              <a:t> биле </a:t>
            </a:r>
            <a:r>
              <a:rPr lang="ru-RU" dirty="0" err="1" smtClean="0"/>
              <a:t>Чаштыгбайга</a:t>
            </a:r>
            <a:r>
              <a:rPr lang="ru-RU" dirty="0" smtClean="0"/>
              <a:t> </a:t>
            </a:r>
            <a:r>
              <a:rPr lang="ru-RU" dirty="0" err="1" smtClean="0"/>
              <a:t>кырган-авазы</a:t>
            </a:r>
            <a:r>
              <a:rPr lang="ru-RU" dirty="0" smtClean="0"/>
              <a:t> </a:t>
            </a:r>
            <a:r>
              <a:rPr lang="ru-RU" dirty="0" err="1" smtClean="0"/>
              <a:t>дыштаныр</a:t>
            </a:r>
            <a:r>
              <a:rPr lang="ru-RU" dirty="0" smtClean="0"/>
              <a:t> </a:t>
            </a:r>
            <a:r>
              <a:rPr lang="ru-RU" dirty="0" err="1" smtClean="0"/>
              <a:t>хүннерде</a:t>
            </a:r>
            <a:r>
              <a:rPr lang="ru-RU" dirty="0" smtClean="0"/>
              <a:t> </a:t>
            </a:r>
            <a:r>
              <a:rPr lang="ru-RU" dirty="0" err="1" smtClean="0"/>
              <a:t>бо</a:t>
            </a:r>
            <a:r>
              <a:rPr lang="ru-RU" dirty="0" smtClean="0"/>
              <a:t>-ла </a:t>
            </a:r>
            <a:r>
              <a:rPr lang="ru-RU" dirty="0" err="1" smtClean="0"/>
              <a:t>келир</a:t>
            </a:r>
            <a:r>
              <a:rPr lang="ru-RU" dirty="0" smtClean="0"/>
              <a:t>. </a:t>
            </a:r>
            <a:r>
              <a:rPr lang="ru-RU" dirty="0" err="1" smtClean="0"/>
              <a:t>Ол</a:t>
            </a:r>
            <a:r>
              <a:rPr lang="ru-RU" dirty="0" smtClean="0"/>
              <a:t> </a:t>
            </a:r>
            <a:r>
              <a:rPr lang="ru-RU" dirty="0" err="1" smtClean="0"/>
              <a:t>келирде</a:t>
            </a:r>
            <a:r>
              <a:rPr lang="ru-RU" dirty="0" smtClean="0"/>
              <a:t>, </a:t>
            </a:r>
            <a:r>
              <a:rPr lang="ru-RU" dirty="0" err="1" smtClean="0"/>
              <a:t>чаа</a:t>
            </a:r>
            <a:r>
              <a:rPr lang="ru-RU" dirty="0" smtClean="0"/>
              <a:t> </a:t>
            </a:r>
            <a:r>
              <a:rPr lang="ru-RU" dirty="0" err="1" smtClean="0"/>
              <a:t>баскан</a:t>
            </a:r>
            <a:r>
              <a:rPr lang="ru-RU" dirty="0" smtClean="0"/>
              <a:t> </a:t>
            </a:r>
            <a:r>
              <a:rPr lang="ru-RU" dirty="0" err="1" smtClean="0"/>
              <a:t>чымчак</a:t>
            </a:r>
            <a:r>
              <a:rPr lang="ru-RU" dirty="0" smtClean="0"/>
              <a:t> </a:t>
            </a:r>
            <a:r>
              <a:rPr lang="ru-RU" dirty="0" err="1" smtClean="0"/>
              <a:t>быштакты</a:t>
            </a:r>
            <a:r>
              <a:rPr lang="ru-RU" dirty="0" smtClean="0"/>
              <a:t> </a:t>
            </a:r>
            <a:r>
              <a:rPr lang="ru-RU" dirty="0" err="1" smtClean="0"/>
              <a:t>ыяап</a:t>
            </a:r>
            <a:r>
              <a:rPr lang="ru-RU" dirty="0" smtClean="0"/>
              <a:t>-ла </a:t>
            </a:r>
            <a:r>
              <a:rPr lang="ru-RU" dirty="0" err="1" smtClean="0"/>
              <a:t>хойлап</a:t>
            </a:r>
            <a:r>
              <a:rPr lang="ru-RU" dirty="0" smtClean="0"/>
              <a:t> </a:t>
            </a:r>
            <a:r>
              <a:rPr lang="ru-RU" dirty="0" err="1" smtClean="0"/>
              <a:t>эккээр</a:t>
            </a:r>
            <a:r>
              <a:rPr lang="ru-RU" dirty="0" smtClean="0"/>
              <a:t>. </a:t>
            </a:r>
            <a:r>
              <a:rPr lang="ru-RU" dirty="0" err="1" smtClean="0"/>
              <a:t>Уруглар</a:t>
            </a:r>
            <a:r>
              <a:rPr lang="ru-RU" dirty="0" smtClean="0"/>
              <a:t> </a:t>
            </a:r>
            <a:r>
              <a:rPr lang="ru-RU" dirty="0" err="1" smtClean="0"/>
              <a:t>аңаа</a:t>
            </a:r>
            <a:r>
              <a:rPr lang="ru-RU" dirty="0" smtClean="0"/>
              <a:t> пат-ла </a:t>
            </a:r>
            <a:r>
              <a:rPr lang="ru-RU" dirty="0" err="1" smtClean="0"/>
              <a:t>чанчыгып</a:t>
            </a:r>
            <a:r>
              <a:rPr lang="ru-RU" dirty="0" smtClean="0"/>
              <a:t> калган. </a:t>
            </a:r>
            <a:r>
              <a:rPr lang="ru-RU" dirty="0" err="1" smtClean="0"/>
              <a:t>Ынчангаш</a:t>
            </a:r>
            <a:r>
              <a:rPr lang="ru-RU" dirty="0" smtClean="0"/>
              <a:t> </a:t>
            </a:r>
            <a:r>
              <a:rPr lang="ru-RU" dirty="0" err="1" smtClean="0"/>
              <a:t>четтикпейн</a:t>
            </a:r>
            <a:r>
              <a:rPr lang="ru-RU" dirty="0" smtClean="0"/>
              <a:t> </a:t>
            </a:r>
            <a:r>
              <a:rPr lang="ru-RU" dirty="0" err="1" smtClean="0"/>
              <a:t>манаар</a:t>
            </a:r>
            <a:r>
              <a:rPr lang="ru-RU" dirty="0" smtClean="0"/>
              <a:t> </a:t>
            </a:r>
            <a:r>
              <a:rPr lang="ru-RU" dirty="0" err="1" smtClean="0"/>
              <a:t>апарганнар</a:t>
            </a:r>
            <a:r>
              <a:rPr lang="ru-RU" dirty="0" smtClean="0"/>
              <a:t>. А </a:t>
            </a:r>
            <a:r>
              <a:rPr lang="ru-RU" dirty="0" err="1" smtClean="0"/>
              <a:t>оозу</a:t>
            </a:r>
            <a:r>
              <a:rPr lang="ru-RU" dirty="0" smtClean="0"/>
              <a:t> ап </a:t>
            </a:r>
            <a:r>
              <a:rPr lang="ru-RU" dirty="0" err="1" smtClean="0"/>
              <a:t>чедерге</a:t>
            </a:r>
            <a:r>
              <a:rPr lang="ru-RU" dirty="0" smtClean="0"/>
              <a:t>, </a:t>
            </a:r>
            <a:r>
              <a:rPr lang="ru-RU" dirty="0" err="1" smtClean="0"/>
              <a:t>удур</a:t>
            </a:r>
            <a:r>
              <a:rPr lang="ru-RU" dirty="0" smtClean="0"/>
              <a:t> </a:t>
            </a:r>
            <a:r>
              <a:rPr lang="ru-RU" dirty="0" err="1" smtClean="0"/>
              <a:t>халчып</a:t>
            </a:r>
            <a:r>
              <a:rPr lang="ru-RU" dirty="0" smtClean="0"/>
              <a:t>-ла </a:t>
            </a:r>
            <a:r>
              <a:rPr lang="ru-RU" dirty="0" err="1" smtClean="0"/>
              <a:t>каарлар</a:t>
            </a:r>
            <a:r>
              <a:rPr lang="ru-RU" dirty="0" smtClean="0"/>
              <a:t>.</a:t>
            </a:r>
          </a:p>
          <a:p>
            <a:pPr lvl="1">
              <a:buFontTx/>
              <a:buChar char="-"/>
            </a:pPr>
            <a:r>
              <a:rPr lang="ru-RU" dirty="0" err="1" smtClean="0"/>
              <a:t>Кырган-авай</a:t>
            </a:r>
            <a:r>
              <a:rPr lang="ru-RU" dirty="0" smtClean="0"/>
              <a:t>!</a:t>
            </a:r>
          </a:p>
          <a:p>
            <a:pPr lvl="1">
              <a:buFontTx/>
              <a:buChar char="-"/>
            </a:pPr>
            <a:r>
              <a:rPr lang="ru-RU" dirty="0" err="1" smtClean="0"/>
              <a:t>Кырган-авай</a:t>
            </a:r>
            <a:r>
              <a:rPr lang="ru-RU" dirty="0" smtClean="0"/>
              <a:t>!</a:t>
            </a:r>
          </a:p>
          <a:p>
            <a:pPr lvl="2">
              <a:buFontTx/>
              <a:buChar char="-"/>
            </a:pPr>
            <a:r>
              <a:rPr lang="ru-RU" sz="2000" dirty="0" err="1" smtClean="0"/>
              <a:t>Кырган-авазы</a:t>
            </a:r>
            <a:r>
              <a:rPr lang="ru-RU" sz="2000" dirty="0" smtClean="0"/>
              <a:t> </a:t>
            </a:r>
            <a:r>
              <a:rPr lang="ru-RU" sz="2000" dirty="0" err="1" smtClean="0"/>
              <a:t>арай</a:t>
            </a:r>
            <a:r>
              <a:rPr lang="ru-RU" sz="2000" dirty="0" smtClean="0"/>
              <a:t> </a:t>
            </a:r>
            <a:r>
              <a:rPr lang="ru-RU" sz="2000" dirty="0" err="1" smtClean="0"/>
              <a:t>озалдай</a:t>
            </a:r>
            <a:r>
              <a:rPr lang="ru-RU" sz="2000" dirty="0" smtClean="0"/>
              <a:t> </a:t>
            </a:r>
            <a:r>
              <a:rPr lang="ru-RU" sz="2000" dirty="0" err="1" smtClean="0"/>
              <a:t>берген</a:t>
            </a:r>
            <a:r>
              <a:rPr lang="ru-RU" sz="2000" dirty="0" smtClean="0"/>
              <a:t> </a:t>
            </a:r>
            <a:r>
              <a:rPr lang="ru-RU" sz="2000" dirty="0" err="1" smtClean="0"/>
              <a:t>болза</a:t>
            </a:r>
            <a:r>
              <a:rPr lang="ru-RU" sz="2000" dirty="0" smtClean="0"/>
              <a:t>, </a:t>
            </a:r>
            <a:r>
              <a:rPr lang="ru-RU" sz="2000" dirty="0" err="1" smtClean="0"/>
              <a:t>ооң</a:t>
            </a:r>
            <a:r>
              <a:rPr lang="ru-RU" sz="2000" dirty="0" smtClean="0"/>
              <a:t> </a:t>
            </a:r>
            <a:r>
              <a:rPr lang="ru-RU" sz="2000" dirty="0" err="1" smtClean="0"/>
              <a:t>озалдаан</a:t>
            </a:r>
            <a:r>
              <a:rPr lang="ru-RU" sz="2000" dirty="0" smtClean="0"/>
              <a:t> </a:t>
            </a:r>
            <a:r>
              <a:rPr lang="ru-RU" sz="2000" dirty="0" err="1" smtClean="0"/>
              <a:t>чылдагаанын</a:t>
            </a:r>
            <a:r>
              <a:rPr lang="ru-RU" sz="2000" dirty="0" smtClean="0"/>
              <a:t> </a:t>
            </a:r>
            <a:r>
              <a:rPr lang="ru-RU" sz="2000" dirty="0" err="1" smtClean="0"/>
              <a:t>даап</a:t>
            </a:r>
            <a:r>
              <a:rPr lang="ru-RU" sz="2000" dirty="0" smtClean="0"/>
              <a:t> </a:t>
            </a:r>
            <a:r>
              <a:rPr lang="ru-RU" sz="2000" dirty="0" err="1" smtClean="0"/>
              <a:t>догааштырып</a:t>
            </a:r>
            <a:r>
              <a:rPr lang="ru-RU" sz="2000" dirty="0" smtClean="0"/>
              <a:t> </a:t>
            </a:r>
            <a:r>
              <a:rPr lang="ru-RU" sz="2000" dirty="0" err="1" smtClean="0"/>
              <a:t>туруп</a:t>
            </a:r>
            <a:r>
              <a:rPr lang="ru-RU" sz="2000" dirty="0" smtClean="0"/>
              <a:t> </a:t>
            </a:r>
            <a:r>
              <a:rPr lang="ru-RU" sz="2000" dirty="0" err="1" smtClean="0"/>
              <a:t>бээрлер</a:t>
            </a:r>
            <a:r>
              <a:rPr lang="ru-RU" sz="2000" dirty="0" smtClean="0"/>
              <a:t>:</a:t>
            </a:r>
          </a:p>
          <a:p>
            <a:pPr lvl="2">
              <a:buFontTx/>
              <a:buChar char="-"/>
            </a:pPr>
            <a:r>
              <a:rPr lang="ru-RU" sz="2000" dirty="0" err="1" smtClean="0"/>
              <a:t>Инээн</a:t>
            </a:r>
            <a:r>
              <a:rPr lang="ru-RU" sz="2000" dirty="0" smtClean="0"/>
              <a:t> </a:t>
            </a:r>
            <a:r>
              <a:rPr lang="ru-RU" sz="2000" dirty="0" err="1" smtClean="0"/>
              <a:t>саап</a:t>
            </a:r>
            <a:r>
              <a:rPr lang="ru-RU" sz="2000" dirty="0" smtClean="0"/>
              <a:t> тур ирги </a:t>
            </a:r>
            <a:r>
              <a:rPr lang="ru-RU" sz="2000" dirty="0" err="1" smtClean="0"/>
              <a:t>бе</a:t>
            </a:r>
            <a:r>
              <a:rPr lang="ru-RU" sz="2000" dirty="0" smtClean="0"/>
              <a:t>?</a:t>
            </a:r>
          </a:p>
          <a:p>
            <a:pPr lvl="2">
              <a:buFontTx/>
              <a:buChar char="-"/>
            </a:pPr>
            <a:r>
              <a:rPr lang="ru-RU" sz="2000" dirty="0" err="1" smtClean="0"/>
              <a:t>Бызаазын</a:t>
            </a:r>
            <a:r>
              <a:rPr lang="ru-RU" sz="2000" dirty="0" smtClean="0"/>
              <a:t> ай </a:t>
            </a:r>
            <a:r>
              <a:rPr lang="ru-RU" sz="2000" dirty="0" err="1" smtClean="0"/>
              <a:t>деп</a:t>
            </a:r>
            <a:r>
              <a:rPr lang="ru-RU" sz="2000" dirty="0" smtClean="0"/>
              <a:t> </a:t>
            </a:r>
            <a:r>
              <a:rPr lang="ru-RU" sz="2000" dirty="0" err="1" smtClean="0"/>
              <a:t>чор</a:t>
            </a:r>
            <a:r>
              <a:rPr lang="ru-RU" sz="2000" dirty="0" smtClean="0"/>
              <a:t> </a:t>
            </a:r>
            <a:r>
              <a:rPr lang="ru-RU" sz="2000" dirty="0" err="1" smtClean="0"/>
              <a:t>боор</a:t>
            </a:r>
            <a:r>
              <a:rPr lang="ru-RU" sz="2000" dirty="0" smtClean="0"/>
              <a:t>.</a:t>
            </a:r>
          </a:p>
          <a:p>
            <a:pPr lvl="2">
              <a:buFontTx/>
              <a:buChar char="-"/>
            </a:pPr>
            <a:r>
              <a:rPr lang="ru-RU" sz="2000" dirty="0" err="1" smtClean="0"/>
              <a:t>Чок</a:t>
            </a:r>
            <a:r>
              <a:rPr lang="ru-RU" sz="2000" dirty="0" smtClean="0"/>
              <a:t>, </a:t>
            </a:r>
            <a:r>
              <a:rPr lang="ru-RU" sz="2000" dirty="0" err="1" smtClean="0"/>
              <a:t>быштаан</a:t>
            </a:r>
            <a:r>
              <a:rPr lang="ru-RU" sz="2000" dirty="0" smtClean="0"/>
              <a:t> </a:t>
            </a:r>
            <a:r>
              <a:rPr lang="ru-RU" sz="2000" dirty="0" err="1" smtClean="0"/>
              <a:t>базып</a:t>
            </a:r>
            <a:r>
              <a:rPr lang="ru-RU" sz="2000" dirty="0" smtClean="0"/>
              <a:t> тур </a:t>
            </a:r>
            <a:r>
              <a:rPr lang="ru-RU" sz="2000" dirty="0" err="1" smtClean="0"/>
              <a:t>боор</a:t>
            </a:r>
            <a:r>
              <a:rPr lang="ru-RU" sz="2000" dirty="0" smtClean="0"/>
              <a:t>.</a:t>
            </a:r>
          </a:p>
          <a:p>
            <a:pPr lvl="2">
              <a:buFontTx/>
              <a:buChar char="-"/>
            </a:pPr>
            <a:r>
              <a:rPr lang="ru-RU" sz="2000" dirty="0" err="1" smtClean="0"/>
              <a:t>Чок</a:t>
            </a:r>
            <a:r>
              <a:rPr lang="ru-RU" sz="2000" dirty="0" smtClean="0"/>
              <a:t> </a:t>
            </a:r>
            <a:r>
              <a:rPr lang="ru-RU" sz="2000" dirty="0" err="1" smtClean="0"/>
              <a:t>болза</a:t>
            </a:r>
            <a:r>
              <a:rPr lang="ru-RU" sz="2000" dirty="0" smtClean="0"/>
              <a:t>, </a:t>
            </a:r>
            <a:r>
              <a:rPr lang="ru-RU" sz="2000" dirty="0" err="1" smtClean="0"/>
              <a:t>сүдү</a:t>
            </a:r>
            <a:r>
              <a:rPr lang="ru-RU" sz="2000" dirty="0" smtClean="0"/>
              <a:t> </a:t>
            </a:r>
            <a:r>
              <a:rPr lang="ru-RU" sz="2000" dirty="0" err="1" smtClean="0"/>
              <a:t>ажый</a:t>
            </a:r>
            <a:r>
              <a:rPr lang="ru-RU" sz="2000" dirty="0" smtClean="0"/>
              <a:t> </a:t>
            </a:r>
            <a:r>
              <a:rPr lang="ru-RU" sz="2000" dirty="0" err="1" smtClean="0"/>
              <a:t>берген</a:t>
            </a:r>
            <a:r>
              <a:rPr lang="ru-RU" sz="2000" dirty="0" smtClean="0"/>
              <a:t> </a:t>
            </a:r>
            <a:r>
              <a:rPr lang="ru-RU" sz="2000" dirty="0" err="1" smtClean="0"/>
              <a:t>боор</a:t>
            </a:r>
            <a:r>
              <a:rPr lang="ru-RU" sz="2000" dirty="0" smtClean="0"/>
              <a:t>.</a:t>
            </a:r>
          </a:p>
          <a:p>
            <a:pPr lvl="2">
              <a:buFontTx/>
              <a:buChar char="-"/>
            </a:pPr>
            <a:endParaRPr lang="ru-RU" dirty="0" smtClean="0"/>
          </a:p>
          <a:p>
            <a:pPr lvl="1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6236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114300" indent="0">
              <a:buNone/>
            </a:pPr>
            <a:r>
              <a:rPr lang="ru-RU" dirty="0" smtClean="0"/>
              <a:t>	</a:t>
            </a:r>
            <a:r>
              <a:rPr lang="ru-RU" sz="2000" dirty="0" err="1"/>
              <a:t>А</a:t>
            </a:r>
            <a:r>
              <a:rPr lang="ru-RU" sz="2000" dirty="0" err="1" smtClean="0"/>
              <a:t>лышкылар</a:t>
            </a:r>
            <a:r>
              <a:rPr lang="ru-RU" sz="2000" dirty="0" smtClean="0"/>
              <a:t> </a:t>
            </a:r>
            <a:r>
              <a:rPr lang="ru-RU" sz="2000" dirty="0" err="1" smtClean="0"/>
              <a:t>чамдыкта</a:t>
            </a:r>
            <a:r>
              <a:rPr lang="ru-RU" sz="2000" dirty="0" smtClean="0"/>
              <a:t> </a:t>
            </a:r>
            <a:r>
              <a:rPr lang="ru-RU" sz="2000" dirty="0" err="1" smtClean="0"/>
              <a:t>кырган-авазының</a:t>
            </a:r>
            <a:r>
              <a:rPr lang="ru-RU" sz="2000" dirty="0" smtClean="0"/>
              <a:t> </a:t>
            </a:r>
            <a:r>
              <a:rPr lang="ru-RU" sz="2000" dirty="0" err="1" smtClean="0"/>
              <a:t>келбестээн</a:t>
            </a:r>
            <a:r>
              <a:rPr lang="ru-RU" sz="2000" dirty="0" smtClean="0"/>
              <a:t> </a:t>
            </a:r>
            <a:r>
              <a:rPr lang="ru-RU" sz="2000" dirty="0" err="1" smtClean="0"/>
              <a:t>чылдагаанын</a:t>
            </a:r>
            <a:r>
              <a:rPr lang="ru-RU" sz="2000" dirty="0" smtClean="0"/>
              <a:t> </a:t>
            </a:r>
            <a:r>
              <a:rPr lang="ru-RU" sz="2000" dirty="0" err="1" smtClean="0"/>
              <a:t>тып</a:t>
            </a:r>
            <a:r>
              <a:rPr lang="ru-RU" sz="2000" dirty="0" smtClean="0"/>
              <a:t> </a:t>
            </a:r>
            <a:r>
              <a:rPr lang="ru-RU" sz="2000" dirty="0" err="1" smtClean="0"/>
              <a:t>чадап</a:t>
            </a:r>
            <a:r>
              <a:rPr lang="ru-RU" sz="2000" dirty="0" smtClean="0"/>
              <a:t> </a:t>
            </a:r>
            <a:r>
              <a:rPr lang="ru-RU" sz="2000" dirty="0" err="1" smtClean="0"/>
              <a:t>кааш</a:t>
            </a:r>
            <a:r>
              <a:rPr lang="ru-RU" sz="2000" dirty="0" smtClean="0"/>
              <a:t>, ада-</a:t>
            </a:r>
            <a:r>
              <a:rPr lang="ru-RU" sz="2000" dirty="0" err="1" smtClean="0"/>
              <a:t>иезинден</a:t>
            </a:r>
            <a:r>
              <a:rPr lang="ru-RU" sz="2000" dirty="0" smtClean="0"/>
              <a:t> </a:t>
            </a:r>
            <a:r>
              <a:rPr lang="ru-RU" sz="2000" dirty="0" err="1" smtClean="0"/>
              <a:t>айтырттынып</a:t>
            </a:r>
            <a:r>
              <a:rPr lang="ru-RU" sz="2000" dirty="0" smtClean="0"/>
              <a:t> </a:t>
            </a:r>
            <a:r>
              <a:rPr lang="ru-RU" sz="2000" dirty="0" err="1" smtClean="0"/>
              <a:t>эгелээрлер</a:t>
            </a:r>
            <a:r>
              <a:rPr lang="ru-RU" sz="2000" dirty="0" smtClean="0"/>
              <a:t>:</a:t>
            </a:r>
          </a:p>
          <a:p>
            <a:pPr>
              <a:buFontTx/>
              <a:buChar char="-"/>
            </a:pPr>
            <a:r>
              <a:rPr lang="ru-RU" sz="2000" dirty="0" err="1" smtClean="0"/>
              <a:t>Авай</a:t>
            </a:r>
            <a:r>
              <a:rPr lang="ru-RU" sz="2000" dirty="0" smtClean="0"/>
              <a:t>! А </a:t>
            </a:r>
            <a:r>
              <a:rPr lang="ru-RU" sz="2000" dirty="0" err="1" smtClean="0"/>
              <a:t>авай</a:t>
            </a:r>
            <a:r>
              <a:rPr lang="ru-RU" sz="2000" dirty="0" smtClean="0"/>
              <a:t>! </a:t>
            </a:r>
            <a:r>
              <a:rPr lang="ru-RU" sz="2000" dirty="0" err="1" smtClean="0"/>
              <a:t>Кырган-ававыс</a:t>
            </a:r>
            <a:r>
              <a:rPr lang="ru-RU" sz="2000" dirty="0" smtClean="0"/>
              <a:t> </a:t>
            </a:r>
            <a:r>
              <a:rPr lang="ru-RU" sz="2000" dirty="0" err="1" smtClean="0"/>
              <a:t>чүге</a:t>
            </a:r>
            <a:r>
              <a:rPr lang="ru-RU" sz="2000" dirty="0" smtClean="0"/>
              <a:t> </a:t>
            </a:r>
            <a:r>
              <a:rPr lang="ru-RU" sz="2000" dirty="0" err="1" smtClean="0"/>
              <a:t>келбестей</a:t>
            </a:r>
            <a:r>
              <a:rPr lang="ru-RU" sz="2000" dirty="0" smtClean="0"/>
              <a:t> </a:t>
            </a:r>
            <a:r>
              <a:rPr lang="ru-RU" sz="2000" dirty="0" err="1" smtClean="0"/>
              <a:t>берген</a:t>
            </a:r>
            <a:r>
              <a:rPr lang="ru-RU" sz="2000" dirty="0" smtClean="0"/>
              <a:t> </a:t>
            </a:r>
            <a:r>
              <a:rPr lang="ru-RU" sz="2000" dirty="0" err="1" smtClean="0"/>
              <a:t>чоор</a:t>
            </a:r>
            <a:r>
              <a:rPr lang="ru-RU" sz="2000" dirty="0" smtClean="0"/>
              <a:t>?</a:t>
            </a:r>
          </a:p>
          <a:p>
            <a:pPr>
              <a:buFontTx/>
              <a:buChar char="-"/>
            </a:pPr>
            <a:r>
              <a:rPr lang="ru-RU" sz="2000" dirty="0" err="1" smtClean="0"/>
              <a:t>Ам</a:t>
            </a:r>
            <a:r>
              <a:rPr lang="ru-RU" sz="2000" dirty="0" smtClean="0"/>
              <a:t> </a:t>
            </a:r>
            <a:r>
              <a:rPr lang="ru-RU" sz="2000" dirty="0" err="1" smtClean="0"/>
              <a:t>бичии</a:t>
            </a:r>
            <a:r>
              <a:rPr lang="ru-RU" sz="2000" dirty="0" smtClean="0"/>
              <a:t> </a:t>
            </a:r>
            <a:r>
              <a:rPr lang="ru-RU" sz="2000" dirty="0" err="1" smtClean="0"/>
              <a:t>болгаш</a:t>
            </a:r>
            <a:r>
              <a:rPr lang="ru-RU" sz="2000" dirty="0" smtClean="0"/>
              <a:t>-ла, </a:t>
            </a:r>
            <a:r>
              <a:rPr lang="ru-RU" sz="2000" dirty="0" err="1" smtClean="0"/>
              <a:t>чедип</a:t>
            </a:r>
            <a:r>
              <a:rPr lang="ru-RU" sz="2000" dirty="0" smtClean="0"/>
              <a:t> </a:t>
            </a:r>
            <a:r>
              <a:rPr lang="ru-RU" sz="2000" dirty="0" err="1" smtClean="0"/>
              <a:t>келир</a:t>
            </a:r>
            <a:r>
              <a:rPr lang="ru-RU" sz="2000" dirty="0" smtClean="0"/>
              <a:t> але, </a:t>
            </a:r>
            <a:r>
              <a:rPr lang="ru-RU" sz="2000" dirty="0" err="1" smtClean="0"/>
              <a:t>авай</a:t>
            </a:r>
            <a:r>
              <a:rPr lang="ru-RU" sz="2000" dirty="0" smtClean="0"/>
              <a:t>?</a:t>
            </a:r>
          </a:p>
          <a:p>
            <a:pPr lvl="1">
              <a:buFontTx/>
              <a:buChar char="-"/>
            </a:pPr>
            <a:r>
              <a:rPr lang="ru-RU" dirty="0" err="1" smtClean="0"/>
              <a:t>Авазы</a:t>
            </a:r>
            <a:r>
              <a:rPr lang="ru-RU" dirty="0" smtClean="0"/>
              <a:t> </a:t>
            </a:r>
            <a:r>
              <a:rPr lang="ru-RU" dirty="0" err="1" smtClean="0"/>
              <a:t>кырганның</a:t>
            </a:r>
            <a:r>
              <a:rPr lang="ru-RU" dirty="0" smtClean="0"/>
              <a:t> </a:t>
            </a:r>
            <a:r>
              <a:rPr lang="ru-RU" dirty="0" err="1" smtClean="0"/>
              <a:t>келбейн</a:t>
            </a:r>
            <a:r>
              <a:rPr lang="ru-RU" dirty="0" smtClean="0"/>
              <a:t> </a:t>
            </a:r>
            <a:r>
              <a:rPr lang="ru-RU" dirty="0" err="1" smtClean="0"/>
              <a:t>турарының</a:t>
            </a:r>
            <a:r>
              <a:rPr lang="ru-RU" dirty="0" smtClean="0"/>
              <a:t> </a:t>
            </a:r>
            <a:r>
              <a:rPr lang="ru-RU" dirty="0" err="1" smtClean="0"/>
              <a:t>чылдагаанын</a:t>
            </a:r>
            <a:r>
              <a:rPr lang="ru-RU" dirty="0" smtClean="0"/>
              <a:t> база-ла </a:t>
            </a:r>
            <a:r>
              <a:rPr lang="ru-RU" dirty="0" err="1" smtClean="0"/>
              <a:t>уругларының</a:t>
            </a:r>
            <a:r>
              <a:rPr lang="ru-RU" dirty="0" smtClean="0"/>
              <a:t> </a:t>
            </a:r>
            <a:r>
              <a:rPr lang="ru-RU" dirty="0" err="1" smtClean="0"/>
              <a:t>сөстери</a:t>
            </a:r>
            <a:r>
              <a:rPr lang="ru-RU" dirty="0" smtClean="0"/>
              <a:t>-биле </a:t>
            </a:r>
            <a:r>
              <a:rPr lang="ru-RU" dirty="0" err="1" smtClean="0"/>
              <a:t>тайылбырлаар</a:t>
            </a:r>
            <a:r>
              <a:rPr lang="ru-RU" dirty="0" smtClean="0"/>
              <a:t>: «</a:t>
            </a:r>
            <a:r>
              <a:rPr lang="ru-RU" dirty="0" err="1" smtClean="0"/>
              <a:t>Инээн</a:t>
            </a:r>
            <a:r>
              <a:rPr lang="ru-RU" dirty="0" smtClean="0"/>
              <a:t> </a:t>
            </a:r>
            <a:r>
              <a:rPr lang="ru-RU" dirty="0" err="1" smtClean="0"/>
              <a:t>саап</a:t>
            </a:r>
            <a:r>
              <a:rPr lang="ru-RU" dirty="0" smtClean="0"/>
              <a:t> тур </a:t>
            </a:r>
            <a:r>
              <a:rPr lang="ru-RU" dirty="0" err="1" smtClean="0"/>
              <a:t>ыйнаан</a:t>
            </a:r>
            <a:r>
              <a:rPr lang="ru-RU" dirty="0" smtClean="0"/>
              <a:t>». «</a:t>
            </a:r>
            <a:r>
              <a:rPr lang="ru-RU" dirty="0" err="1" smtClean="0"/>
              <a:t>Бызаазын</a:t>
            </a:r>
            <a:r>
              <a:rPr lang="ru-RU" dirty="0" smtClean="0"/>
              <a:t> </a:t>
            </a:r>
            <a:r>
              <a:rPr lang="ru-RU" dirty="0" err="1" smtClean="0"/>
              <a:t>хавырып</a:t>
            </a:r>
            <a:r>
              <a:rPr lang="ru-RU" dirty="0" smtClean="0"/>
              <a:t> </a:t>
            </a:r>
            <a:r>
              <a:rPr lang="ru-RU" dirty="0" err="1" smtClean="0"/>
              <a:t>чор</a:t>
            </a:r>
            <a:r>
              <a:rPr lang="ru-RU" dirty="0" smtClean="0"/>
              <a:t> </a:t>
            </a:r>
            <a:r>
              <a:rPr lang="ru-RU" dirty="0" err="1" smtClean="0"/>
              <a:t>боор</a:t>
            </a:r>
            <a:r>
              <a:rPr lang="ru-RU" dirty="0" smtClean="0"/>
              <a:t>» </a:t>
            </a:r>
            <a:r>
              <a:rPr lang="ru-RU" dirty="0" err="1" smtClean="0"/>
              <a:t>суг</a:t>
            </a:r>
            <a:r>
              <a:rPr lang="ru-RU" dirty="0" smtClean="0"/>
              <a:t> </a:t>
            </a:r>
            <a:r>
              <a:rPr lang="ru-RU" dirty="0" err="1" smtClean="0"/>
              <a:t>дигилээр</a:t>
            </a:r>
            <a:r>
              <a:rPr lang="ru-RU" dirty="0" smtClean="0"/>
              <a:t>. </a:t>
            </a:r>
            <a:r>
              <a:rPr lang="ru-RU" dirty="0" err="1" smtClean="0"/>
              <a:t>Бо</a:t>
            </a:r>
            <a:r>
              <a:rPr lang="ru-RU" dirty="0" smtClean="0"/>
              <a:t> </a:t>
            </a:r>
            <a:r>
              <a:rPr lang="ru-RU" dirty="0" err="1" smtClean="0"/>
              <a:t>удаада</a:t>
            </a:r>
            <a:r>
              <a:rPr lang="ru-RU" dirty="0" smtClean="0"/>
              <a:t> база-ла </a:t>
            </a:r>
            <a:r>
              <a:rPr lang="ru-RU" dirty="0" err="1" smtClean="0"/>
              <a:t>ынчанган</a:t>
            </a:r>
            <a:r>
              <a:rPr lang="ru-RU" dirty="0" smtClean="0"/>
              <a:t>. </a:t>
            </a:r>
            <a:r>
              <a:rPr lang="ru-RU" dirty="0" err="1" smtClean="0"/>
              <a:t>Ынчалза-даа</a:t>
            </a:r>
            <a:r>
              <a:rPr lang="ru-RU" dirty="0" smtClean="0"/>
              <a:t> </a:t>
            </a:r>
            <a:r>
              <a:rPr lang="ru-RU" dirty="0" err="1" smtClean="0"/>
              <a:t>уруглары</a:t>
            </a:r>
            <a:r>
              <a:rPr lang="ru-RU" dirty="0" smtClean="0"/>
              <a:t> </a:t>
            </a:r>
            <a:r>
              <a:rPr lang="ru-RU" dirty="0" err="1" smtClean="0"/>
              <a:t>кырган-авазын</a:t>
            </a:r>
            <a:r>
              <a:rPr lang="ru-RU" dirty="0" smtClean="0"/>
              <a:t> </a:t>
            </a:r>
            <a:r>
              <a:rPr lang="ru-RU" dirty="0" err="1" smtClean="0"/>
              <a:t>манааш</a:t>
            </a:r>
            <a:r>
              <a:rPr lang="ru-RU" dirty="0" smtClean="0"/>
              <a:t>, </a:t>
            </a:r>
            <a:r>
              <a:rPr lang="ru-RU" dirty="0" err="1" smtClean="0"/>
              <a:t>дүштеки</a:t>
            </a:r>
            <a:r>
              <a:rPr lang="ru-RU" dirty="0" smtClean="0"/>
              <a:t> </a:t>
            </a:r>
            <a:r>
              <a:rPr lang="ru-RU" dirty="0" err="1" smtClean="0"/>
              <a:t>уйгузун</a:t>
            </a:r>
            <a:r>
              <a:rPr lang="ru-RU" dirty="0" smtClean="0"/>
              <a:t> </a:t>
            </a:r>
            <a:r>
              <a:rPr lang="ru-RU" dirty="0" err="1" smtClean="0"/>
              <a:t>удувастааш</a:t>
            </a:r>
            <a:r>
              <a:rPr lang="ru-RU" dirty="0" smtClean="0"/>
              <a:t> </a:t>
            </a:r>
            <a:r>
              <a:rPr lang="ru-RU" dirty="0" err="1" smtClean="0"/>
              <a:t>туруп</a:t>
            </a:r>
            <a:r>
              <a:rPr lang="ru-RU" dirty="0" smtClean="0"/>
              <a:t> </a:t>
            </a:r>
            <a:r>
              <a:rPr lang="ru-RU" dirty="0" err="1" smtClean="0"/>
              <a:t>бергеннер</a:t>
            </a:r>
            <a:r>
              <a:rPr lang="ru-RU" dirty="0" smtClean="0"/>
              <a:t>. </a:t>
            </a:r>
            <a:r>
              <a:rPr lang="ru-RU" dirty="0" err="1" smtClean="0"/>
              <a:t>Ынчан</a:t>
            </a:r>
            <a:r>
              <a:rPr lang="ru-RU" dirty="0" smtClean="0"/>
              <a:t> </a:t>
            </a:r>
            <a:r>
              <a:rPr lang="ru-RU" dirty="0" err="1" smtClean="0"/>
              <a:t>авазы</a:t>
            </a:r>
            <a:r>
              <a:rPr lang="ru-RU" dirty="0" smtClean="0"/>
              <a:t> </a:t>
            </a:r>
            <a:r>
              <a:rPr lang="ru-RU" dirty="0" err="1" smtClean="0"/>
              <a:t>уругларынга</a:t>
            </a:r>
            <a:r>
              <a:rPr lang="ru-RU" dirty="0" smtClean="0"/>
              <a:t> </a:t>
            </a:r>
            <a:r>
              <a:rPr lang="ru-RU" dirty="0" err="1" smtClean="0"/>
              <a:t>мынча</a:t>
            </a:r>
            <a:r>
              <a:rPr lang="ru-RU" dirty="0" smtClean="0"/>
              <a:t> </a:t>
            </a:r>
            <a:r>
              <a:rPr lang="ru-RU" dirty="0" err="1" smtClean="0"/>
              <a:t>дээн</a:t>
            </a:r>
            <a:r>
              <a:rPr lang="ru-RU" dirty="0" smtClean="0"/>
              <a:t>:</a:t>
            </a:r>
          </a:p>
          <a:p>
            <a:pPr lvl="1">
              <a:buFontTx/>
              <a:buChar char="-"/>
            </a:pPr>
            <a:r>
              <a:rPr lang="ru-RU" dirty="0" err="1" smtClean="0"/>
              <a:t>Кырган-аваңарның</a:t>
            </a:r>
            <a:r>
              <a:rPr lang="ru-RU" dirty="0" smtClean="0"/>
              <a:t> </a:t>
            </a:r>
            <a:r>
              <a:rPr lang="ru-RU" dirty="0" err="1" smtClean="0"/>
              <a:t>бызаазы</a:t>
            </a:r>
            <a:r>
              <a:rPr lang="ru-RU" dirty="0" smtClean="0"/>
              <a:t> </a:t>
            </a:r>
            <a:r>
              <a:rPr lang="ru-RU" dirty="0" err="1" smtClean="0"/>
              <a:t>ээпкен</a:t>
            </a:r>
            <a:r>
              <a:rPr lang="ru-RU" dirty="0" smtClean="0"/>
              <a:t> </a:t>
            </a:r>
            <a:r>
              <a:rPr lang="ru-RU" dirty="0" err="1" smtClean="0"/>
              <a:t>боор</a:t>
            </a:r>
            <a:r>
              <a:rPr lang="ru-RU" dirty="0" smtClean="0"/>
              <a:t>. </a:t>
            </a:r>
            <a:r>
              <a:rPr lang="ru-RU" dirty="0" err="1" smtClean="0"/>
              <a:t>Ээпкен</a:t>
            </a:r>
            <a:r>
              <a:rPr lang="ru-RU" dirty="0" smtClean="0"/>
              <a:t> </a:t>
            </a:r>
            <a:r>
              <a:rPr lang="ru-RU" dirty="0" err="1" smtClean="0"/>
              <a:t>болза</a:t>
            </a:r>
            <a:r>
              <a:rPr lang="ru-RU" dirty="0" smtClean="0"/>
              <a:t>, </a:t>
            </a:r>
            <a:r>
              <a:rPr lang="ru-RU" dirty="0" err="1" smtClean="0"/>
              <a:t>кайыын</a:t>
            </a:r>
            <a:r>
              <a:rPr lang="ru-RU" dirty="0" smtClean="0"/>
              <a:t> </a:t>
            </a:r>
            <a:r>
              <a:rPr lang="ru-RU" dirty="0" err="1" smtClean="0"/>
              <a:t>келирил</a:t>
            </a:r>
            <a:r>
              <a:rPr lang="ru-RU" dirty="0" smtClean="0"/>
              <a:t>, </a:t>
            </a:r>
            <a:r>
              <a:rPr lang="ru-RU" dirty="0" err="1" smtClean="0"/>
              <a:t>удуңар</a:t>
            </a:r>
            <a:r>
              <a:rPr lang="ru-RU" dirty="0" smtClean="0"/>
              <a:t> че!</a:t>
            </a:r>
          </a:p>
          <a:p>
            <a:pPr lvl="1">
              <a:buFontTx/>
              <a:buChar char="-"/>
            </a:pPr>
            <a:r>
              <a:rPr lang="ru-RU" dirty="0" err="1" smtClean="0"/>
              <a:t>Бызаа</a:t>
            </a:r>
            <a:r>
              <a:rPr lang="ru-RU" dirty="0" smtClean="0"/>
              <a:t> </a:t>
            </a:r>
            <a:r>
              <a:rPr lang="ru-RU" dirty="0" err="1" smtClean="0"/>
              <a:t>ээптерге</a:t>
            </a:r>
            <a:r>
              <a:rPr lang="ru-RU" dirty="0" smtClean="0"/>
              <a:t>, </a:t>
            </a:r>
            <a:r>
              <a:rPr lang="ru-RU" dirty="0" err="1" smtClean="0"/>
              <a:t>канчап</a:t>
            </a:r>
            <a:r>
              <a:rPr lang="ru-RU" dirty="0" smtClean="0"/>
              <a:t> </a:t>
            </a:r>
            <a:r>
              <a:rPr lang="ru-RU" dirty="0" err="1" smtClean="0"/>
              <a:t>келбес</a:t>
            </a:r>
            <a:r>
              <a:rPr lang="ru-RU" dirty="0" smtClean="0"/>
              <a:t> </a:t>
            </a:r>
            <a:r>
              <a:rPr lang="ru-RU" dirty="0" err="1" smtClean="0"/>
              <a:t>кижил</a:t>
            </a:r>
            <a:r>
              <a:rPr lang="ru-RU" dirty="0" smtClean="0"/>
              <a:t>, </a:t>
            </a:r>
            <a:r>
              <a:rPr lang="ru-RU" dirty="0" err="1" smtClean="0"/>
              <a:t>авай</a:t>
            </a:r>
            <a:r>
              <a:rPr lang="ru-RU" dirty="0" smtClean="0"/>
              <a:t>? – </a:t>
            </a:r>
            <a:r>
              <a:rPr lang="ru-RU" dirty="0" err="1" smtClean="0"/>
              <a:t>деп</a:t>
            </a:r>
            <a:r>
              <a:rPr lang="ru-RU" dirty="0" smtClean="0"/>
              <a:t>, </a:t>
            </a:r>
            <a:r>
              <a:rPr lang="ru-RU" dirty="0" err="1" smtClean="0"/>
              <a:t>Чаштыгбай</a:t>
            </a:r>
            <a:r>
              <a:rPr lang="ru-RU" dirty="0" smtClean="0"/>
              <a:t> </a:t>
            </a:r>
            <a:r>
              <a:rPr lang="ru-RU" dirty="0" err="1" smtClean="0"/>
              <a:t>айтырган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7064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ru-RU" dirty="0" err="1" smtClean="0"/>
              <a:t>Харын</a:t>
            </a:r>
            <a:r>
              <a:rPr lang="ru-RU" dirty="0" smtClean="0"/>
              <a:t> </a:t>
            </a:r>
            <a:r>
              <a:rPr lang="ru-RU" dirty="0" err="1" smtClean="0"/>
              <a:t>аан</a:t>
            </a:r>
            <a:r>
              <a:rPr lang="ru-RU" dirty="0" smtClean="0"/>
              <a:t>, </a:t>
            </a:r>
            <a:r>
              <a:rPr lang="ru-RU" dirty="0" err="1" smtClean="0"/>
              <a:t>чүге</a:t>
            </a:r>
            <a:r>
              <a:rPr lang="ru-RU" dirty="0" smtClean="0"/>
              <a:t> </a:t>
            </a:r>
            <a:r>
              <a:rPr lang="ru-RU" dirty="0" err="1" smtClean="0"/>
              <a:t>келбес</a:t>
            </a:r>
            <a:r>
              <a:rPr lang="ru-RU" dirty="0" smtClean="0"/>
              <a:t> </a:t>
            </a:r>
            <a:r>
              <a:rPr lang="ru-RU" dirty="0" err="1" smtClean="0"/>
              <a:t>кижи</a:t>
            </a:r>
            <a:r>
              <a:rPr lang="ru-RU" dirty="0" smtClean="0"/>
              <a:t> </a:t>
            </a:r>
            <a:r>
              <a:rPr lang="ru-RU" dirty="0" err="1" smtClean="0"/>
              <a:t>боор</a:t>
            </a:r>
            <a:r>
              <a:rPr lang="ru-RU" dirty="0" smtClean="0"/>
              <a:t> – </a:t>
            </a:r>
            <a:r>
              <a:rPr lang="ru-RU" dirty="0" err="1" smtClean="0"/>
              <a:t>деп</a:t>
            </a:r>
            <a:r>
              <a:rPr lang="ru-RU" dirty="0" smtClean="0"/>
              <a:t>, </a:t>
            </a:r>
            <a:r>
              <a:rPr lang="ru-RU" dirty="0" err="1" smtClean="0"/>
              <a:t>Куңгаалай</a:t>
            </a:r>
            <a:r>
              <a:rPr lang="ru-RU" dirty="0" smtClean="0"/>
              <a:t> </a:t>
            </a:r>
            <a:r>
              <a:rPr lang="ru-RU" dirty="0" err="1" smtClean="0"/>
              <a:t>улам</a:t>
            </a:r>
            <a:r>
              <a:rPr lang="ru-RU" dirty="0" smtClean="0"/>
              <a:t>-на </a:t>
            </a:r>
            <a:r>
              <a:rPr lang="ru-RU" dirty="0" err="1" smtClean="0"/>
              <a:t>четтикпестээн</a:t>
            </a:r>
            <a:r>
              <a:rPr lang="ru-RU" dirty="0" smtClean="0"/>
              <a:t>. </a:t>
            </a:r>
            <a:r>
              <a:rPr lang="ru-RU" dirty="0" err="1" smtClean="0"/>
              <a:t>Оон</a:t>
            </a:r>
            <a:r>
              <a:rPr lang="ru-RU" dirty="0" smtClean="0"/>
              <a:t> </a:t>
            </a:r>
            <a:r>
              <a:rPr lang="ru-RU" dirty="0" err="1" smtClean="0"/>
              <a:t>авазы</a:t>
            </a:r>
            <a:r>
              <a:rPr lang="ru-RU" dirty="0" smtClean="0"/>
              <a:t> </a:t>
            </a:r>
            <a:r>
              <a:rPr lang="ru-RU" dirty="0" err="1" smtClean="0"/>
              <a:t>тайылбырлап</a:t>
            </a:r>
            <a:r>
              <a:rPr lang="ru-RU" dirty="0" smtClean="0"/>
              <a:t> </a:t>
            </a:r>
            <a:r>
              <a:rPr lang="ru-RU" dirty="0" err="1" smtClean="0"/>
              <a:t>берген</a:t>
            </a:r>
            <a:r>
              <a:rPr lang="ru-RU" dirty="0" smtClean="0"/>
              <a:t>:</a:t>
            </a:r>
          </a:p>
          <a:p>
            <a:pPr>
              <a:buFontTx/>
              <a:buChar char="-"/>
            </a:pPr>
            <a:r>
              <a:rPr lang="ru-RU" dirty="0" err="1" smtClean="0"/>
              <a:t>Бызаа</a:t>
            </a:r>
            <a:r>
              <a:rPr lang="ru-RU" dirty="0" smtClean="0"/>
              <a:t> </a:t>
            </a:r>
            <a:r>
              <a:rPr lang="ru-RU" dirty="0" err="1" smtClean="0"/>
              <a:t>ээптерге</a:t>
            </a:r>
            <a:r>
              <a:rPr lang="ru-RU" dirty="0" smtClean="0"/>
              <a:t>, </a:t>
            </a:r>
            <a:r>
              <a:rPr lang="ru-RU" dirty="0" err="1" smtClean="0"/>
              <a:t>инекте</a:t>
            </a:r>
            <a:r>
              <a:rPr lang="ru-RU" dirty="0" smtClean="0"/>
              <a:t> </a:t>
            </a:r>
            <a:r>
              <a:rPr lang="ru-RU" dirty="0" err="1" smtClean="0"/>
              <a:t>сүт</a:t>
            </a:r>
            <a:r>
              <a:rPr lang="ru-RU" dirty="0" smtClean="0"/>
              <a:t> </a:t>
            </a:r>
            <a:r>
              <a:rPr lang="ru-RU" dirty="0" err="1" smtClean="0"/>
              <a:t>чок</a:t>
            </a:r>
            <a:r>
              <a:rPr lang="ru-RU" dirty="0" smtClean="0"/>
              <a:t>. </a:t>
            </a:r>
            <a:r>
              <a:rPr lang="ru-RU" dirty="0" err="1" smtClean="0"/>
              <a:t>Сүт</a:t>
            </a:r>
            <a:r>
              <a:rPr lang="ru-RU" dirty="0" smtClean="0"/>
              <a:t> </a:t>
            </a:r>
            <a:r>
              <a:rPr lang="ru-RU" dirty="0" err="1" smtClean="0"/>
              <a:t>чокта</a:t>
            </a:r>
            <a:r>
              <a:rPr lang="ru-RU" dirty="0" smtClean="0"/>
              <a:t>, </a:t>
            </a:r>
            <a:r>
              <a:rPr lang="ru-RU" dirty="0" err="1" smtClean="0"/>
              <a:t>быштак</a:t>
            </a:r>
            <a:r>
              <a:rPr lang="ru-RU" dirty="0" smtClean="0"/>
              <a:t> </a:t>
            </a:r>
            <a:r>
              <a:rPr lang="ru-RU" dirty="0" err="1" smtClean="0"/>
              <a:t>чок</a:t>
            </a:r>
            <a:r>
              <a:rPr lang="ru-RU" dirty="0" smtClean="0"/>
              <a:t>. </a:t>
            </a:r>
            <a:r>
              <a:rPr lang="ru-RU" dirty="0" err="1" smtClean="0"/>
              <a:t>Быштак</a:t>
            </a:r>
            <a:r>
              <a:rPr lang="ru-RU" dirty="0" smtClean="0"/>
              <a:t> </a:t>
            </a:r>
            <a:r>
              <a:rPr lang="ru-RU" dirty="0" err="1" smtClean="0"/>
              <a:t>чокта</a:t>
            </a:r>
            <a:r>
              <a:rPr lang="ru-RU" dirty="0" smtClean="0"/>
              <a:t>, </a:t>
            </a:r>
            <a:r>
              <a:rPr lang="ru-RU" dirty="0" err="1" smtClean="0"/>
              <a:t>кырган-аваңар</a:t>
            </a:r>
            <a:r>
              <a:rPr lang="ru-RU" dirty="0" smtClean="0"/>
              <a:t> </a:t>
            </a:r>
            <a:r>
              <a:rPr lang="ru-RU" dirty="0" err="1" smtClean="0"/>
              <a:t>келбес</a:t>
            </a:r>
            <a:r>
              <a:rPr lang="ru-RU" dirty="0" smtClean="0"/>
              <a:t>. </a:t>
            </a:r>
            <a:r>
              <a:rPr lang="ru-RU" dirty="0" err="1" smtClean="0"/>
              <a:t>Ам</a:t>
            </a:r>
            <a:r>
              <a:rPr lang="ru-RU" dirty="0" smtClean="0"/>
              <a:t> </a:t>
            </a:r>
            <a:r>
              <a:rPr lang="ru-RU" dirty="0" err="1" smtClean="0"/>
              <a:t>билдинди</a:t>
            </a:r>
            <a:r>
              <a:rPr lang="ru-RU" dirty="0" smtClean="0"/>
              <a:t> </a:t>
            </a:r>
            <a:r>
              <a:rPr lang="ru-RU" dirty="0" err="1" smtClean="0"/>
              <a:t>бе</a:t>
            </a:r>
            <a:r>
              <a:rPr lang="ru-RU" dirty="0" smtClean="0"/>
              <a:t>?</a:t>
            </a:r>
          </a:p>
          <a:p>
            <a:pPr marL="114300" indent="0">
              <a:buNone/>
            </a:pPr>
            <a:r>
              <a:rPr lang="ru-RU" dirty="0" err="1" smtClean="0"/>
              <a:t>Уруглар</a:t>
            </a:r>
            <a:r>
              <a:rPr lang="ru-RU" dirty="0" smtClean="0"/>
              <a:t> «</a:t>
            </a:r>
            <a:r>
              <a:rPr lang="ru-RU" dirty="0" err="1" smtClean="0"/>
              <a:t>ийе-ийе</a:t>
            </a:r>
            <a:r>
              <a:rPr lang="ru-RU" dirty="0" smtClean="0"/>
              <a:t>» </a:t>
            </a:r>
            <a:r>
              <a:rPr lang="ru-RU" dirty="0" err="1" smtClean="0"/>
              <a:t>дишкеш</a:t>
            </a:r>
            <a:r>
              <a:rPr lang="ru-RU" dirty="0" smtClean="0"/>
              <a:t>, </a:t>
            </a:r>
            <a:r>
              <a:rPr lang="ru-RU" dirty="0" err="1" smtClean="0"/>
              <a:t>чоорган</a:t>
            </a:r>
            <a:r>
              <a:rPr lang="ru-RU" dirty="0" smtClean="0"/>
              <a:t> </a:t>
            </a:r>
            <a:r>
              <a:rPr lang="ru-RU" dirty="0" err="1" smtClean="0"/>
              <a:t>адаанче</a:t>
            </a:r>
            <a:r>
              <a:rPr lang="ru-RU" dirty="0" smtClean="0"/>
              <a:t> бурт </a:t>
            </a:r>
            <a:r>
              <a:rPr lang="ru-RU" dirty="0" err="1" smtClean="0"/>
              <a:t>кынганнар</a:t>
            </a:r>
            <a:r>
              <a:rPr lang="ru-RU" dirty="0" smtClean="0"/>
              <a:t>. </a:t>
            </a:r>
            <a:r>
              <a:rPr lang="ru-RU" dirty="0" err="1" smtClean="0"/>
              <a:t>Удаваанда</a:t>
            </a:r>
            <a:r>
              <a:rPr lang="ru-RU" dirty="0" smtClean="0"/>
              <a:t> </a:t>
            </a:r>
            <a:r>
              <a:rPr lang="ru-RU" dirty="0" err="1" smtClean="0"/>
              <a:t>уруглар</a:t>
            </a:r>
            <a:r>
              <a:rPr lang="ru-RU" dirty="0" smtClean="0"/>
              <a:t> </a:t>
            </a:r>
            <a:r>
              <a:rPr lang="ru-RU" dirty="0" err="1"/>
              <a:t>ө</a:t>
            </a:r>
            <a:r>
              <a:rPr lang="ru-RU" dirty="0" err="1" smtClean="0"/>
              <a:t>рээлинде</a:t>
            </a:r>
            <a:r>
              <a:rPr lang="ru-RU" dirty="0" smtClean="0"/>
              <a:t> </a:t>
            </a:r>
            <a:r>
              <a:rPr lang="ru-RU" dirty="0" err="1" smtClean="0"/>
              <a:t>шимээн</a:t>
            </a:r>
            <a:r>
              <a:rPr lang="ru-RU" dirty="0" smtClean="0"/>
              <a:t> </a:t>
            </a:r>
            <a:r>
              <a:rPr lang="ru-RU" dirty="0" err="1"/>
              <a:t>ү</a:t>
            </a:r>
            <a:r>
              <a:rPr lang="ru-RU" dirty="0" err="1" smtClean="0"/>
              <a:t>нген</a:t>
            </a:r>
            <a:r>
              <a:rPr lang="ru-RU" dirty="0" smtClean="0"/>
              <a:t>:</a:t>
            </a:r>
          </a:p>
          <a:p>
            <a:pPr>
              <a:buFontTx/>
              <a:buChar char="-"/>
            </a:pPr>
            <a:r>
              <a:rPr lang="ru-RU" dirty="0" err="1" smtClean="0"/>
              <a:t>Мээң</a:t>
            </a:r>
            <a:r>
              <a:rPr lang="ru-RU" dirty="0" smtClean="0"/>
              <a:t> </a:t>
            </a:r>
            <a:r>
              <a:rPr lang="ru-RU" dirty="0" err="1" smtClean="0"/>
              <a:t>кырган-авам</a:t>
            </a:r>
            <a:r>
              <a:rPr lang="ru-RU" dirty="0" smtClean="0"/>
              <a:t>!</a:t>
            </a:r>
          </a:p>
          <a:p>
            <a:pPr>
              <a:buFontTx/>
              <a:buChar char="-"/>
            </a:pPr>
            <a:r>
              <a:rPr lang="ru-RU" dirty="0" err="1" smtClean="0"/>
              <a:t>Мээң</a:t>
            </a:r>
            <a:r>
              <a:rPr lang="ru-RU" dirty="0" smtClean="0"/>
              <a:t> </a:t>
            </a:r>
            <a:r>
              <a:rPr lang="ru-RU" dirty="0" err="1" smtClean="0"/>
              <a:t>кырган-авам</a:t>
            </a:r>
            <a:r>
              <a:rPr lang="ru-RU" dirty="0" smtClean="0"/>
              <a:t>!</a:t>
            </a:r>
          </a:p>
          <a:p>
            <a:pPr>
              <a:buFontTx/>
              <a:buChar char="-"/>
            </a:pPr>
            <a:r>
              <a:rPr lang="ru-RU" dirty="0" err="1" smtClean="0"/>
              <a:t>Чок</a:t>
            </a:r>
            <a:r>
              <a:rPr lang="ru-RU" dirty="0" smtClean="0"/>
              <a:t>, </a:t>
            </a:r>
            <a:r>
              <a:rPr lang="ru-RU" dirty="0" err="1" smtClean="0"/>
              <a:t>мээң</a:t>
            </a:r>
            <a:r>
              <a:rPr lang="ru-RU" dirty="0" smtClean="0"/>
              <a:t> </a:t>
            </a:r>
            <a:r>
              <a:rPr lang="ru-RU" dirty="0" err="1" smtClean="0"/>
              <a:t>кырган</a:t>
            </a:r>
            <a:r>
              <a:rPr lang="ru-RU" dirty="0" smtClean="0"/>
              <a:t>-</a:t>
            </a:r>
            <a:r>
              <a:rPr lang="ru-RU" dirty="0" err="1" smtClean="0"/>
              <a:t>авам</a:t>
            </a:r>
            <a:r>
              <a:rPr lang="ru-RU" dirty="0" smtClean="0"/>
              <a:t>-дыр!</a:t>
            </a:r>
          </a:p>
          <a:p>
            <a:pPr>
              <a:buFontTx/>
              <a:buChar char="-"/>
            </a:pPr>
            <a:r>
              <a:rPr lang="ru-RU" dirty="0" err="1" smtClean="0"/>
              <a:t>Чок</a:t>
            </a:r>
            <a:r>
              <a:rPr lang="ru-RU" dirty="0" smtClean="0"/>
              <a:t>, </a:t>
            </a:r>
            <a:r>
              <a:rPr lang="ru-RU" dirty="0" err="1" smtClean="0"/>
              <a:t>меңии-дир</a:t>
            </a:r>
            <a:r>
              <a:rPr lang="ru-RU" dirty="0" smtClean="0"/>
              <a:t>!</a:t>
            </a:r>
          </a:p>
          <a:p>
            <a:pPr marL="114300" indent="0">
              <a:buNone/>
            </a:pPr>
            <a:r>
              <a:rPr lang="ru-RU" dirty="0" err="1" smtClean="0"/>
              <a:t>Авазы</a:t>
            </a:r>
            <a:r>
              <a:rPr lang="ru-RU" dirty="0" smtClean="0"/>
              <a:t> </a:t>
            </a:r>
            <a:r>
              <a:rPr lang="ru-RU" dirty="0" err="1" smtClean="0"/>
              <a:t>дораан</a:t>
            </a:r>
            <a:r>
              <a:rPr lang="ru-RU" dirty="0" smtClean="0"/>
              <a:t>-на </a:t>
            </a:r>
            <a:r>
              <a:rPr lang="ru-RU" dirty="0" err="1" smtClean="0"/>
              <a:t>маңнап</a:t>
            </a:r>
            <a:r>
              <a:rPr lang="ru-RU" dirty="0" smtClean="0"/>
              <a:t> </a:t>
            </a:r>
            <a:r>
              <a:rPr lang="ru-RU" dirty="0" err="1" smtClean="0"/>
              <a:t>келген</a:t>
            </a:r>
            <a:r>
              <a:rPr lang="ru-RU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4762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dirty="0" err="1" smtClean="0"/>
              <a:t>Бо</a:t>
            </a:r>
            <a:r>
              <a:rPr lang="ru-RU" dirty="0" smtClean="0"/>
              <a:t> </a:t>
            </a:r>
            <a:r>
              <a:rPr lang="ru-RU" dirty="0" err="1" smtClean="0"/>
              <a:t>канчап</a:t>
            </a:r>
            <a:r>
              <a:rPr lang="ru-RU" dirty="0" smtClean="0"/>
              <a:t> </a:t>
            </a:r>
            <a:r>
              <a:rPr lang="ru-RU" dirty="0" err="1" smtClean="0"/>
              <a:t>бардыңар</a:t>
            </a:r>
            <a:r>
              <a:rPr lang="ru-RU" dirty="0" smtClean="0"/>
              <a:t>? </a:t>
            </a:r>
            <a:r>
              <a:rPr lang="ru-RU" dirty="0" err="1" smtClean="0"/>
              <a:t>Кайыңарның-даа</a:t>
            </a:r>
            <a:r>
              <a:rPr lang="ru-RU" dirty="0" smtClean="0"/>
              <a:t> </a:t>
            </a:r>
            <a:r>
              <a:rPr lang="ru-RU" dirty="0" err="1" smtClean="0"/>
              <a:t>кырган-аваңар</a:t>
            </a:r>
            <a:r>
              <a:rPr lang="ru-RU" dirty="0" smtClean="0"/>
              <a:t> </a:t>
            </a:r>
            <a:r>
              <a:rPr lang="ru-RU" dirty="0" err="1" smtClean="0"/>
              <a:t>ышкажыл</a:t>
            </a:r>
            <a:r>
              <a:rPr lang="ru-RU" dirty="0" smtClean="0"/>
              <a:t>. </a:t>
            </a:r>
            <a:r>
              <a:rPr lang="ru-RU" dirty="0" err="1" smtClean="0"/>
              <a:t>Харын</a:t>
            </a:r>
            <a:r>
              <a:rPr lang="ru-RU" dirty="0" smtClean="0"/>
              <a:t> </a:t>
            </a:r>
            <a:r>
              <a:rPr lang="ru-RU" dirty="0" err="1" smtClean="0"/>
              <a:t>барып</a:t>
            </a:r>
            <a:r>
              <a:rPr lang="ru-RU" dirty="0" smtClean="0"/>
              <a:t> </a:t>
            </a:r>
            <a:r>
              <a:rPr lang="ru-RU" dirty="0" err="1" smtClean="0"/>
              <a:t>бызаазын</a:t>
            </a:r>
            <a:r>
              <a:rPr lang="ru-RU" dirty="0" smtClean="0"/>
              <a:t> </a:t>
            </a:r>
            <a:r>
              <a:rPr lang="ru-RU" dirty="0" err="1" smtClean="0"/>
              <a:t>кадаржып</a:t>
            </a:r>
            <a:r>
              <a:rPr lang="ru-RU" dirty="0" smtClean="0"/>
              <a:t> </a:t>
            </a:r>
            <a:r>
              <a:rPr lang="ru-RU" dirty="0" err="1" smtClean="0"/>
              <a:t>бербес</a:t>
            </a:r>
            <a:r>
              <a:rPr lang="ru-RU" dirty="0" smtClean="0"/>
              <a:t> </a:t>
            </a:r>
            <a:r>
              <a:rPr lang="ru-RU" dirty="0" err="1" smtClean="0"/>
              <a:t>силер</a:t>
            </a:r>
            <a:r>
              <a:rPr lang="ru-RU" dirty="0" smtClean="0"/>
              <a:t> </a:t>
            </a:r>
            <a:r>
              <a:rPr lang="ru-RU" dirty="0" err="1" smtClean="0"/>
              <a:t>бе</a:t>
            </a:r>
            <a:r>
              <a:rPr lang="ru-RU" dirty="0" smtClean="0"/>
              <a:t>?</a:t>
            </a:r>
          </a:p>
          <a:p>
            <a:pPr>
              <a:buFontTx/>
              <a:buChar char="-"/>
            </a:pPr>
            <a:r>
              <a:rPr lang="ru-RU" dirty="0" smtClean="0"/>
              <a:t>Кажан? Кажан, </a:t>
            </a:r>
            <a:r>
              <a:rPr lang="ru-RU" dirty="0" err="1" smtClean="0"/>
              <a:t>авай</a:t>
            </a:r>
            <a:r>
              <a:rPr lang="ru-RU" dirty="0" smtClean="0"/>
              <a:t>? – </a:t>
            </a:r>
            <a:r>
              <a:rPr lang="ru-RU" dirty="0" err="1" smtClean="0"/>
              <a:t>деп</a:t>
            </a:r>
            <a:r>
              <a:rPr lang="ru-RU" dirty="0" smtClean="0"/>
              <a:t>, </a:t>
            </a:r>
            <a:r>
              <a:rPr lang="ru-RU" dirty="0" err="1" smtClean="0"/>
              <a:t>уруглары</a:t>
            </a:r>
            <a:r>
              <a:rPr lang="ru-RU" dirty="0" smtClean="0"/>
              <a:t> тура </a:t>
            </a:r>
            <a:r>
              <a:rPr lang="ru-RU" dirty="0" err="1" smtClean="0"/>
              <a:t>халчып</a:t>
            </a:r>
            <a:r>
              <a:rPr lang="ru-RU" dirty="0" smtClean="0"/>
              <a:t> </a:t>
            </a:r>
            <a:r>
              <a:rPr lang="ru-RU" dirty="0" err="1" smtClean="0"/>
              <a:t>келгеннер</a:t>
            </a:r>
            <a:r>
              <a:rPr lang="ru-RU" dirty="0" smtClean="0"/>
              <a:t>. </a:t>
            </a:r>
            <a:r>
              <a:rPr lang="ru-RU" dirty="0" err="1" smtClean="0"/>
              <a:t>Оон</a:t>
            </a:r>
            <a:r>
              <a:rPr lang="ru-RU" dirty="0" smtClean="0"/>
              <a:t> </a:t>
            </a:r>
            <a:r>
              <a:rPr lang="ru-RU" dirty="0" err="1" smtClean="0"/>
              <a:t>авазы</a:t>
            </a:r>
            <a:r>
              <a:rPr lang="ru-RU" dirty="0" smtClean="0"/>
              <a:t>: «</a:t>
            </a:r>
            <a:r>
              <a:rPr lang="ru-RU" dirty="0" err="1" smtClean="0"/>
              <a:t>Бир</a:t>
            </a:r>
            <a:r>
              <a:rPr lang="ru-RU" dirty="0" smtClean="0"/>
              <a:t> </a:t>
            </a:r>
            <a:r>
              <a:rPr lang="ru-RU" dirty="0" err="1" smtClean="0"/>
              <a:t>эвес</a:t>
            </a:r>
            <a:r>
              <a:rPr lang="ru-RU" dirty="0" smtClean="0"/>
              <a:t> </a:t>
            </a:r>
            <a:r>
              <a:rPr lang="ru-RU" dirty="0" err="1" smtClean="0"/>
              <a:t>силер</a:t>
            </a:r>
            <a:r>
              <a:rPr lang="ru-RU" dirty="0" smtClean="0"/>
              <a:t> </a:t>
            </a:r>
            <a:r>
              <a:rPr lang="ru-RU" dirty="0" err="1" smtClean="0"/>
              <a:t>чурум</a:t>
            </a:r>
            <a:r>
              <a:rPr lang="ru-RU" dirty="0" smtClean="0"/>
              <a:t> </a:t>
            </a:r>
            <a:r>
              <a:rPr lang="ru-RU" dirty="0" err="1"/>
              <a:t>ү</a:t>
            </a:r>
            <a:r>
              <a:rPr lang="ru-RU" dirty="0" err="1" smtClean="0"/>
              <a:t>ревейн</a:t>
            </a:r>
            <a:r>
              <a:rPr lang="ru-RU" dirty="0" smtClean="0"/>
              <a:t>, </a:t>
            </a:r>
            <a:r>
              <a:rPr lang="ru-RU" dirty="0" err="1" smtClean="0"/>
              <a:t>оожум</a:t>
            </a:r>
            <a:r>
              <a:rPr lang="ru-RU" dirty="0" smtClean="0"/>
              <a:t> </a:t>
            </a:r>
            <a:r>
              <a:rPr lang="ru-RU" dirty="0" err="1" smtClean="0"/>
              <a:t>удуур</a:t>
            </a:r>
            <a:r>
              <a:rPr lang="ru-RU" dirty="0" smtClean="0"/>
              <a:t> </a:t>
            </a:r>
            <a:r>
              <a:rPr lang="ru-RU" dirty="0" err="1" smtClean="0"/>
              <a:t>болзуңарза</a:t>
            </a:r>
            <a:r>
              <a:rPr lang="ru-RU" dirty="0" smtClean="0"/>
              <a:t>, </a:t>
            </a:r>
            <a:r>
              <a:rPr lang="ru-RU" dirty="0" err="1" smtClean="0"/>
              <a:t>инчеш</a:t>
            </a:r>
            <a:r>
              <a:rPr lang="ru-RU" dirty="0" smtClean="0"/>
              <a:t> </a:t>
            </a:r>
            <a:r>
              <a:rPr lang="ru-RU" dirty="0" err="1" smtClean="0"/>
              <a:t>баар</a:t>
            </a:r>
            <a:r>
              <a:rPr lang="ru-RU" dirty="0" smtClean="0"/>
              <a:t> бис» - </a:t>
            </a:r>
            <a:r>
              <a:rPr lang="ru-RU" dirty="0" err="1" smtClean="0"/>
              <a:t>дээн</a:t>
            </a:r>
            <a:r>
              <a:rPr lang="ru-RU" dirty="0" smtClean="0"/>
              <a:t>. </a:t>
            </a:r>
            <a:r>
              <a:rPr lang="ru-RU" dirty="0" err="1" smtClean="0"/>
              <a:t>Кырган-авазынга</a:t>
            </a:r>
            <a:r>
              <a:rPr lang="ru-RU" dirty="0" smtClean="0"/>
              <a:t> </a:t>
            </a:r>
            <a:r>
              <a:rPr lang="ru-RU" dirty="0" err="1" smtClean="0"/>
              <a:t>барыксаан</a:t>
            </a:r>
            <a:r>
              <a:rPr lang="ru-RU" dirty="0" smtClean="0"/>
              <a:t>, </a:t>
            </a:r>
            <a:r>
              <a:rPr lang="ru-RU" dirty="0" err="1" smtClean="0"/>
              <a:t>бызаа</a:t>
            </a:r>
            <a:r>
              <a:rPr lang="ru-RU" dirty="0" smtClean="0"/>
              <a:t> </a:t>
            </a:r>
            <a:r>
              <a:rPr lang="ru-RU" dirty="0" err="1" smtClean="0"/>
              <a:t>кадарыксаан</a:t>
            </a:r>
            <a:r>
              <a:rPr lang="ru-RU" dirty="0" smtClean="0"/>
              <a:t> </a:t>
            </a:r>
            <a:r>
              <a:rPr lang="ru-RU" dirty="0" err="1" smtClean="0"/>
              <a:t>уруглар</a:t>
            </a:r>
            <a:r>
              <a:rPr lang="ru-RU" dirty="0" smtClean="0"/>
              <a:t> </a:t>
            </a:r>
            <a:r>
              <a:rPr lang="ru-RU" dirty="0" err="1" smtClean="0"/>
              <a:t>дораан</a:t>
            </a:r>
            <a:r>
              <a:rPr lang="ru-RU" dirty="0" smtClean="0"/>
              <a:t>-на </a:t>
            </a:r>
            <a:r>
              <a:rPr lang="ru-RU" dirty="0" err="1" smtClean="0"/>
              <a:t>удуй</a:t>
            </a:r>
            <a:r>
              <a:rPr lang="ru-RU" dirty="0" smtClean="0"/>
              <a:t> </a:t>
            </a:r>
            <a:r>
              <a:rPr lang="ru-RU" dirty="0" err="1" smtClean="0"/>
              <a:t>бергеннер</a:t>
            </a:r>
            <a:r>
              <a:rPr lang="ru-RU" dirty="0" smtClean="0"/>
              <a:t>. А </a:t>
            </a:r>
            <a:r>
              <a:rPr lang="ru-RU" dirty="0" err="1" smtClean="0"/>
              <a:t>авазы</a:t>
            </a:r>
            <a:r>
              <a:rPr lang="ru-RU" dirty="0" smtClean="0"/>
              <a:t> </a:t>
            </a:r>
            <a:r>
              <a:rPr lang="ru-RU" dirty="0" err="1" smtClean="0"/>
              <a:t>белеткенип</a:t>
            </a:r>
            <a:r>
              <a:rPr lang="ru-RU" dirty="0" smtClean="0"/>
              <a:t> </a:t>
            </a:r>
            <a:r>
              <a:rPr lang="ru-RU" dirty="0" err="1" smtClean="0"/>
              <a:t>эгелээн</a:t>
            </a:r>
            <a:r>
              <a:rPr lang="ru-RU" dirty="0" smtClean="0"/>
              <a:t>. </a:t>
            </a:r>
            <a:r>
              <a:rPr lang="ru-RU" dirty="0" err="1" smtClean="0"/>
              <a:t>Улуг</a:t>
            </a:r>
            <a:r>
              <a:rPr lang="ru-RU" dirty="0" smtClean="0"/>
              <a:t> </a:t>
            </a:r>
            <a:r>
              <a:rPr lang="ru-RU" dirty="0" err="1" smtClean="0"/>
              <a:t>улустуң</a:t>
            </a:r>
            <a:r>
              <a:rPr lang="ru-RU" dirty="0" smtClean="0"/>
              <a:t>, ада-</a:t>
            </a:r>
            <a:r>
              <a:rPr lang="ru-RU" dirty="0" err="1" smtClean="0"/>
              <a:t>иениң</a:t>
            </a:r>
            <a:r>
              <a:rPr lang="ru-RU" dirty="0" smtClean="0"/>
              <a:t> </a:t>
            </a:r>
            <a:r>
              <a:rPr lang="ru-RU" dirty="0" err="1" smtClean="0"/>
              <a:t>сөзүн</a:t>
            </a:r>
            <a:r>
              <a:rPr lang="ru-RU" dirty="0" smtClean="0"/>
              <a:t> </a:t>
            </a:r>
            <a:r>
              <a:rPr lang="ru-RU" dirty="0" err="1" smtClean="0"/>
              <a:t>дыңнаары</a:t>
            </a:r>
            <a:r>
              <a:rPr lang="ru-RU" dirty="0" smtClean="0"/>
              <a:t> </a:t>
            </a:r>
            <a:r>
              <a:rPr lang="ru-RU" dirty="0" err="1" smtClean="0"/>
              <a:t>ол</a:t>
            </a:r>
            <a:r>
              <a:rPr lang="ru-RU" dirty="0" smtClean="0"/>
              <a:t> </a:t>
            </a:r>
            <a:r>
              <a:rPr lang="ru-RU" dirty="0" err="1" smtClean="0"/>
              <a:t>хире</a:t>
            </a:r>
            <a:r>
              <a:rPr lang="ru-RU" dirty="0" smtClean="0"/>
              <a:t> </a:t>
            </a:r>
            <a:r>
              <a:rPr lang="ru-RU" dirty="0" err="1" smtClean="0"/>
              <a:t>ажыктыг</a:t>
            </a:r>
            <a:r>
              <a:rPr lang="ru-RU" dirty="0" smtClean="0"/>
              <a:t>-дыр, </a:t>
            </a:r>
            <a:r>
              <a:rPr lang="ru-RU" dirty="0" err="1" smtClean="0"/>
              <a:t>уруглар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0690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>
                <a:solidFill>
                  <a:srgbClr val="0070C0"/>
                </a:solidFill>
              </a:rPr>
              <a:t>Чечен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чугааны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номчаан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соонда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айтырыглардан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салыңар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чечен</a:t>
            </a:r>
            <a:r>
              <a:rPr lang="ru-RU" dirty="0"/>
              <a:t> </a:t>
            </a:r>
            <a:r>
              <a:rPr lang="ru-RU" dirty="0" err="1"/>
              <a:t>чугаада</a:t>
            </a:r>
            <a:r>
              <a:rPr lang="ru-RU" dirty="0"/>
              <a:t> </a:t>
            </a:r>
            <a:r>
              <a:rPr lang="ru-RU" dirty="0" err="1"/>
              <a:t>кымнар</a:t>
            </a:r>
            <a:r>
              <a:rPr lang="ru-RU" dirty="0"/>
              <a:t> бар </a:t>
            </a:r>
            <a:r>
              <a:rPr lang="ru-RU" dirty="0" err="1"/>
              <a:t>ийик</a:t>
            </a:r>
            <a:r>
              <a:rPr lang="ru-RU" dirty="0"/>
              <a:t>? </a:t>
            </a:r>
            <a:r>
              <a:rPr lang="ru-RU" dirty="0" err="1"/>
              <a:t>Маадырлары</a:t>
            </a:r>
            <a:r>
              <a:rPr lang="ru-RU" dirty="0"/>
              <a:t> </a:t>
            </a:r>
            <a:r>
              <a:rPr lang="ru-RU" dirty="0" err="1"/>
              <a:t>кымнарыл</a:t>
            </a:r>
            <a:r>
              <a:rPr lang="ru-RU" dirty="0"/>
              <a:t>? (КУ</a:t>
            </a:r>
            <a:r>
              <a:rPr lang="kk-KZ" dirty="0"/>
              <a:t>Ң</a:t>
            </a:r>
            <a:r>
              <a:rPr lang="ru-RU" dirty="0"/>
              <a:t>ГААЛАЙ БИЛЕ </a:t>
            </a:r>
            <a:r>
              <a:rPr lang="ru-RU" dirty="0" smtClean="0"/>
              <a:t>ЧАШТЫГБАЙ).</a:t>
            </a:r>
          </a:p>
          <a:p>
            <a:r>
              <a:rPr lang="ru-RU" dirty="0"/>
              <a:t>- </a:t>
            </a:r>
            <a:r>
              <a:rPr lang="ru-RU" dirty="0" err="1"/>
              <a:t>Оолдар</a:t>
            </a:r>
            <a:r>
              <a:rPr lang="ru-RU" dirty="0"/>
              <a:t> </a:t>
            </a:r>
            <a:r>
              <a:rPr lang="ru-RU" dirty="0" err="1"/>
              <a:t>кымны</a:t>
            </a:r>
            <a:r>
              <a:rPr lang="kk-KZ" dirty="0"/>
              <a:t>ң</a:t>
            </a:r>
            <a:r>
              <a:rPr lang="ru-RU" dirty="0"/>
              <a:t> </a:t>
            </a:r>
            <a:r>
              <a:rPr lang="ru-RU" dirty="0" err="1"/>
              <a:t>кээрин</a:t>
            </a:r>
            <a:r>
              <a:rPr lang="ru-RU" dirty="0"/>
              <a:t> </a:t>
            </a:r>
            <a:r>
              <a:rPr lang="ru-RU" dirty="0" err="1"/>
              <a:t>четтикпейн</a:t>
            </a:r>
            <a:r>
              <a:rPr lang="ru-RU" dirty="0"/>
              <a:t> </a:t>
            </a:r>
            <a:r>
              <a:rPr lang="ru-RU" dirty="0" err="1"/>
              <a:t>манап</a:t>
            </a:r>
            <a:r>
              <a:rPr lang="ru-RU" dirty="0"/>
              <a:t> </a:t>
            </a:r>
            <a:r>
              <a:rPr lang="ru-RU" dirty="0" err="1"/>
              <a:t>турганнарыл</a:t>
            </a:r>
            <a:r>
              <a:rPr lang="ru-RU" dirty="0"/>
              <a:t>? (КЫРГАН АВАЗЫН).</a:t>
            </a:r>
          </a:p>
          <a:p>
            <a:r>
              <a:rPr lang="ru-RU" dirty="0"/>
              <a:t>- </a:t>
            </a:r>
            <a:r>
              <a:rPr lang="ru-RU" dirty="0" err="1"/>
              <a:t>Кырган-авазы</a:t>
            </a:r>
            <a:r>
              <a:rPr lang="ru-RU" dirty="0"/>
              <a:t> </a:t>
            </a:r>
            <a:r>
              <a:rPr lang="ru-RU" dirty="0" err="1"/>
              <a:t>дыштаныр</a:t>
            </a:r>
            <a:r>
              <a:rPr lang="ru-RU" dirty="0"/>
              <a:t> </a:t>
            </a:r>
            <a:r>
              <a:rPr lang="ru-RU" dirty="0" err="1"/>
              <a:t>хуннерде</a:t>
            </a:r>
            <a:r>
              <a:rPr lang="ru-RU" dirty="0"/>
              <a:t> </a:t>
            </a:r>
            <a:r>
              <a:rPr lang="ru-RU" dirty="0" err="1"/>
              <a:t>келгеш</a:t>
            </a:r>
            <a:r>
              <a:rPr lang="ru-RU" dirty="0"/>
              <a:t> ч</a:t>
            </a:r>
            <a:r>
              <a:rPr lang="kk-KZ" dirty="0"/>
              <a:t>ү</a:t>
            </a:r>
            <a:r>
              <a:rPr lang="ru-RU" dirty="0"/>
              <a:t>н</a:t>
            </a:r>
            <a:r>
              <a:rPr lang="kk-KZ" dirty="0"/>
              <a:t>ү</a:t>
            </a:r>
            <a:r>
              <a:rPr lang="ru-RU" dirty="0"/>
              <a:t> </a:t>
            </a:r>
            <a:r>
              <a:rPr lang="ru-RU" dirty="0" err="1"/>
              <a:t>эккеп</a:t>
            </a:r>
            <a:r>
              <a:rPr lang="ru-RU" dirty="0"/>
              <a:t> </a:t>
            </a:r>
            <a:r>
              <a:rPr lang="ru-RU" dirty="0" err="1"/>
              <a:t>берип</a:t>
            </a:r>
            <a:r>
              <a:rPr lang="ru-RU" dirty="0"/>
              <a:t> </a:t>
            </a:r>
            <a:r>
              <a:rPr lang="ru-RU" dirty="0" err="1"/>
              <a:t>турганыл</a:t>
            </a:r>
            <a:r>
              <a:rPr lang="ru-RU" dirty="0"/>
              <a:t>? (БАСКАН БЫШТАК)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6886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0070C0"/>
                </a:solidFill>
              </a:rPr>
              <a:t>Урууңарга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быштакты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кылырын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чугаалап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бериңер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88" y="1752600"/>
            <a:ext cx="7775223" cy="43735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21813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>
                <a:solidFill>
                  <a:srgbClr val="0070C0"/>
                </a:solidFill>
              </a:rPr>
              <a:t>Инек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сүт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бээр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64861"/>
            <a:ext cx="6096000" cy="37490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850250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238</TotalTime>
  <Words>333</Words>
  <Application>Microsoft Office PowerPoint</Application>
  <PresentationFormat>Экран (4:3)</PresentationFormat>
  <Paragraphs>51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Аптека</vt:lpstr>
      <vt:lpstr>Тыва Республиканың  Каа-Хем кожууннуң Сарыг-Сеп суурунуң муниципалдыг бюджеттен хандырылгалыг школа назыны четпээн чаштарга каттыштырган хевириниң  5 дугаар «Дамырак» аттыг уруглар сады</vt:lpstr>
      <vt:lpstr>Презентация PowerPoint</vt:lpstr>
      <vt:lpstr>Чооду кара-күскениң «Кырган-аваның баскан быштаа» деп чечен чугааны  урууңарга номчуп бериңер</vt:lpstr>
      <vt:lpstr>Презентация PowerPoint</vt:lpstr>
      <vt:lpstr>Презентация PowerPoint</vt:lpstr>
      <vt:lpstr>Презентация PowerPoint</vt:lpstr>
      <vt:lpstr>Чечен чугааны номчаан соонда айтырыглардан салыңар</vt:lpstr>
      <vt:lpstr>Урууңарга быштакты кылырын чугаалап бериңер</vt:lpstr>
      <vt:lpstr>Инек сүт бээр</vt:lpstr>
      <vt:lpstr>1. Баштай сүттү отка чылыдып аар. 2. Сүттүң кырынче сарыг сугну (хойтпакты) кудуптар. </vt:lpstr>
      <vt:lpstr>3. Оожум булгаар. 4. Быштаан алгаш, таарже каар.</vt:lpstr>
      <vt:lpstr>5. Аскын шарыыр.</vt:lpstr>
      <vt:lpstr>6. Аар даш биле базырып каар.</vt:lpstr>
      <vt:lpstr>7. Суу сыстып үнген соонда быштак белен </vt:lpstr>
      <vt:lpstr>Четтирдим улуу-биле!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МДОУ 5</dc:creator>
  <cp:lastModifiedBy>Пользователь Windows</cp:lastModifiedBy>
  <cp:revision>19</cp:revision>
  <dcterms:created xsi:type="dcterms:W3CDTF">2023-12-13T05:01:38Z</dcterms:created>
  <dcterms:modified xsi:type="dcterms:W3CDTF">2024-02-28T12:40:58Z</dcterms:modified>
</cp:coreProperties>
</file>