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3" r:id="rId4"/>
    <p:sldId id="278" r:id="rId5"/>
    <p:sldId id="276" r:id="rId6"/>
    <p:sldId id="277" r:id="rId7"/>
    <p:sldId id="275" r:id="rId8"/>
    <p:sldId id="279" r:id="rId9"/>
    <p:sldId id="280" r:id="rId10"/>
    <p:sldId id="281" r:id="rId11"/>
    <p:sldId id="28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«Ном </a:t>
            </a:r>
            <a:r>
              <a:rPr lang="ru-RU" sz="3200" dirty="0" err="1" smtClean="0">
                <a:solidFill>
                  <a:srgbClr val="002060"/>
                </a:solidFill>
              </a:rPr>
              <a:t>канчаар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тургустунганыл</a:t>
            </a:r>
            <a:r>
              <a:rPr lang="ru-RU" sz="3200" dirty="0" smtClean="0">
                <a:solidFill>
                  <a:srgbClr val="002060"/>
                </a:solidFill>
              </a:rPr>
              <a:t>?»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Школага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белеткел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бөлүү</a:t>
            </a:r>
            <a:r>
              <a:rPr lang="ru-RU" dirty="0" smtClean="0">
                <a:solidFill>
                  <a:srgbClr val="0070C0"/>
                </a:solidFill>
              </a:rPr>
              <a:t> (6-7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Март 25-тен</a:t>
            </a:r>
            <a:r>
              <a:rPr lang="kk-KZ" dirty="0" smtClean="0">
                <a:solidFill>
                  <a:srgbClr val="0070C0"/>
                </a:solidFill>
              </a:rPr>
              <a:t> </a:t>
            </a:r>
            <a:r>
              <a:rPr lang="kk-KZ" dirty="0" smtClean="0">
                <a:solidFill>
                  <a:srgbClr val="0070C0"/>
                </a:solidFill>
              </a:rPr>
              <a:t>м</a:t>
            </a:r>
            <a:r>
              <a:rPr lang="kk-KZ" dirty="0" smtClean="0">
                <a:solidFill>
                  <a:srgbClr val="0070C0"/>
                </a:solidFill>
              </a:rPr>
              <a:t>арт 31-ге чедир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smtClean="0"/>
              <a:t>Кичээл 30 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</p:txBody>
      </p:sp>
    </p:spTree>
    <p:extLst>
      <p:ext uri="{BB962C8B-B14F-4D97-AF65-F5344CB8AC3E}">
        <p14:creationId xmlns:p14="http://schemas.microsoft.com/office/powerpoint/2010/main" val="37618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Номну номчуур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8" y="1752600"/>
            <a:ext cx="4373563" cy="43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36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Уруңарга</a:t>
            </a:r>
            <a:r>
              <a:rPr lang="ru-RU" dirty="0" smtClean="0"/>
              <a:t> </a:t>
            </a:r>
            <a:r>
              <a:rPr lang="ru-RU" smtClean="0"/>
              <a:t>чагыңар</a:t>
            </a:r>
            <a:endParaRPr lang="ru-RU" dirty="0"/>
          </a:p>
        </p:txBody>
      </p:sp>
      <p:pic>
        <p:nvPicPr>
          <p:cNvPr id="4" name="Объект 3" descr="C:\Users\МДОУ 5\Downloads\чурук 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66733" cy="48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2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316772"/>
          </a:xfrm>
        </p:spPr>
        <p:txBody>
          <a:bodyPr/>
          <a:lstStyle/>
          <a:p>
            <a:r>
              <a:rPr lang="ru-RU" dirty="0" err="1" smtClean="0"/>
              <a:t>Четтирдим</a:t>
            </a:r>
            <a:r>
              <a:rPr lang="ru-RU" dirty="0" smtClean="0"/>
              <a:t> </a:t>
            </a:r>
            <a:r>
              <a:rPr lang="ru-RU" dirty="0" err="1" smtClean="0"/>
              <a:t>улуу</a:t>
            </a:r>
            <a:r>
              <a:rPr lang="ru-RU" dirty="0" smtClean="0"/>
              <a:t>-биле!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8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kk-KZ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тыттырып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арның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тур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бис.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Урууңардан чүнү көрүп турарын айтырыңар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53" y="1752600"/>
            <a:ext cx="5821293" cy="43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36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Урууңарга номнуң тургузуун чугаалап бериңер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772816"/>
            <a:ext cx="5010646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719071"/>
            <a:ext cx="3034680" cy="44074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kk-KZ" dirty="0" smtClean="0"/>
              <a:t>Номнуң картты</a:t>
            </a:r>
          </a:p>
          <a:p>
            <a:r>
              <a:rPr lang="kk-KZ" dirty="0" smtClean="0"/>
              <a:t>Ол кадыг азы чымчак болуп болур</a:t>
            </a:r>
          </a:p>
          <a:p>
            <a:r>
              <a:rPr lang="kk-KZ" dirty="0" smtClean="0"/>
              <a:t>Номнуң картында номнуң ады Автору үндурген чери чылы турар боор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26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Номнуң арыннары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1719071"/>
            <a:ext cx="2602632" cy="4407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k-KZ" dirty="0" smtClean="0"/>
              <a:t>Номнуң арыннары </a:t>
            </a:r>
          </a:p>
          <a:p>
            <a:r>
              <a:rPr lang="kk-KZ" dirty="0" smtClean="0"/>
              <a:t>Ында тоолдар чечен чугаалар ырылар шулуктер бижээн боор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060848"/>
            <a:ext cx="5442694" cy="354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24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Номнуң даарашкызының хавы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3"/>
            <a:ext cx="5688632" cy="4224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1719071"/>
            <a:ext cx="2386608" cy="44074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Номнун арыннарын даараар хавын орус дылда корешок деп адаар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43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Номнуң арыннарында чараш чуруктар база бар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7380"/>
            <a:ext cx="8229600" cy="4565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29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Номну</a:t>
            </a:r>
            <a:r>
              <a:rPr lang="ru-RU" dirty="0" smtClean="0"/>
              <a:t> ора </a:t>
            </a:r>
            <a:r>
              <a:rPr lang="ru-RU" dirty="0" err="1" smtClean="0"/>
              <a:t>дырттып</a:t>
            </a:r>
            <a:r>
              <a:rPr lang="ru-RU" dirty="0" smtClean="0"/>
              <a:t> </a:t>
            </a:r>
            <a:r>
              <a:rPr lang="ru-RU" dirty="0" err="1" smtClean="0"/>
              <a:t>болбас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82" y="1752600"/>
            <a:ext cx="3236436" cy="43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7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Номга</a:t>
            </a:r>
            <a:r>
              <a:rPr lang="ru-RU" dirty="0" smtClean="0"/>
              <a:t> </a:t>
            </a:r>
            <a:r>
              <a:rPr lang="ru-RU" dirty="0" err="1" smtClean="0"/>
              <a:t>чуруттунуп</a:t>
            </a:r>
            <a:r>
              <a:rPr lang="ru-RU" dirty="0" smtClean="0"/>
              <a:t> </a:t>
            </a:r>
            <a:r>
              <a:rPr lang="ru-RU" dirty="0" err="1" smtClean="0"/>
              <a:t>болбас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10" y="1752600"/>
            <a:ext cx="4065380" cy="43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384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285</TotalTime>
  <Words>137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Урууңардан чүнү көрүп турарын айтырыңар</vt:lpstr>
      <vt:lpstr>Урууңарга номнуң тургузуун чугаалап бериңер </vt:lpstr>
      <vt:lpstr>Номнуң арыннары</vt:lpstr>
      <vt:lpstr>Номнуң даарашкызының хавы</vt:lpstr>
      <vt:lpstr>Номнуң арыннарында чараш чуруктар база бар</vt:lpstr>
      <vt:lpstr>Номну ора дырттып болбас</vt:lpstr>
      <vt:lpstr>Номга чуруттунуп болбас</vt:lpstr>
      <vt:lpstr>Номну номчуур</vt:lpstr>
      <vt:lpstr>Уруңарга чагыңар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24</cp:revision>
  <dcterms:created xsi:type="dcterms:W3CDTF">2023-12-13T05:01:38Z</dcterms:created>
  <dcterms:modified xsi:type="dcterms:W3CDTF">2024-02-28T12:49:24Z</dcterms:modified>
</cp:coreProperties>
</file>