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1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79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0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49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9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20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89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3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1nvBxns0jE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2414016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en-US" sz="1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Professions</a:t>
            </a:r>
            <a:br>
              <a:rPr lang="en-US" sz="1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рофессии</a:t>
            </a:r>
            <a:endParaRPr lang="ru-RU" sz="1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для просмотра видеоролика: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https://youtu.be/r1nvBxns0jE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327" b="7390"/>
          <a:stretch/>
        </p:blipFill>
        <p:spPr>
          <a:xfrm>
            <a:off x="2730445" y="251461"/>
            <a:ext cx="669798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374"/>
          <a:stretch/>
        </p:blipFill>
        <p:spPr>
          <a:xfrm>
            <a:off x="2839290" y="274320"/>
            <a:ext cx="648029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767" b="7249"/>
          <a:stretch/>
        </p:blipFill>
        <p:spPr>
          <a:xfrm>
            <a:off x="2720341" y="312420"/>
            <a:ext cx="6705674" cy="62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0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Базис">
  <a:themeElements>
    <a:clrScheme name="презент">
      <a:dk1>
        <a:sysClr val="windowText" lastClr="000000"/>
      </a:dk1>
      <a:lt1>
        <a:srgbClr val="FBE5D5"/>
      </a:lt1>
      <a:dk2>
        <a:srgbClr val="FBE5D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93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Calibri</vt:lpstr>
      <vt:lpstr>Corbel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Базис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Professions Профессии</vt:lpstr>
      <vt:lpstr>Нажмите на ссылку для просмотра видеоролика: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4</cp:revision>
  <dcterms:created xsi:type="dcterms:W3CDTF">2024-02-28T08:38:09Z</dcterms:created>
  <dcterms:modified xsi:type="dcterms:W3CDTF">2024-02-28T10:01:41Z</dcterms:modified>
</cp:coreProperties>
</file>