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61206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30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По каким приметам можно узнать приход весны?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На каких крыльях прилетает к нам весна?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Почему тает снег?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Ранняя весна»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056784" cy="51845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ребенку стихотворение!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Выглянуло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Ахнуло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Проспало!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Теплыми ладошками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Тучи разогнало.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Растопило снег вокруг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Яркими лучами,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земля покрылась вдруг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Первыми цветами.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Побежали ручейки,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Птицы прилетели,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деревья из листвы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Вновь наряд надели.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Солнце улыбается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теперь как надо!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 весной - красавицей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встретиться я радо!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Назовите весенние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месяцы.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весной появляется на деревьях?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Какая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птица прилетела первая? Почему?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Лепка </a:t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«Подснежник».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algn="ctr">
              <a:lnSpc>
                <a:spcPct val="115000"/>
              </a:lnSpc>
              <a:buNone/>
              <a:defRPr/>
            </a:pPr>
            <a:r>
              <a:rPr lang="ru-RU" alt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нам необходимо:</a:t>
            </a:r>
          </a:p>
          <a:p>
            <a:pPr algn="ctr">
              <a:lnSpc>
                <a:spcPct val="115000"/>
              </a:lnSpc>
              <a:buNone/>
              <a:defRPr/>
            </a:pPr>
            <a:r>
              <a:rPr lang="ru-RU" alt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доска для лепки, цветной картон</a:t>
            </a:r>
            <a:r>
              <a:rPr lang="ru-RU" alt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 </a:t>
            </a:r>
            <a:r>
              <a:rPr lang="ru-RU" alt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четырёх цветов (зелёный, синий, розовый и белый).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2321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img-fotki.yandex.ru/get/6416/83813999.10d1/0_d7f70_b15a2c85_X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878138" cy="28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237807" cy="43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620688"/>
            <a:ext cx="53285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Из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синего и розового пластилина скатываем по три шарика и располагаем их на картоне двумя группами, чередуя цвета.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48478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Затем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прячем шарики под белым пластилином.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136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погреть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пластилиновые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сугробики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ладошками, чтобы они стали мягкими. А потом аккуратно разгрести "снег" сверху вниз.</a:t>
            </a:r>
            <a:r>
              <a:rPr lang="ru-RU" sz="3200" i="1" dirty="0" smtClean="0">
                <a:solidFill>
                  <a:srgbClr val="0000FF"/>
                </a:solidFill>
              </a:rPr>
              <a:t/>
            </a:r>
            <a:br>
              <a:rPr lang="ru-RU" sz="3200" i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142211" cy="41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196752"/>
            <a:ext cx="4572000" cy="9190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Скатываем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длинные колбаски и делаем стебельки. При необходимости младшим детям оказываем помощь.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1654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248472" cy="11381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Осталось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сделать листья. «колбаску» и расплющить.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384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Можно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дополнить работу снегом на земле и листьях.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Какой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месяц считается месяцем цветения подснежников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Почему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подснежники спешат?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«Подснежник».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Банки с водой, кисти, гуашь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(листы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бумаги А-3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иллюстрации с изображением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подснежник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Прочитать стихотворение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окно повеяло весною…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Засвищут скоро соловьи,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лес оденется листвою!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/>
              <a:t/>
            </a:r>
            <a:br>
              <a:rPr lang="ru-RU" sz="3200" b="1" smtClean="0"/>
            </a:br>
            <a:endParaRPr lang="ru-RU" dirty="0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08720"/>
            <a:ext cx="8003232" cy="52285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3006068_papikpro-com-p-kak-poetapno-narisovat-podsnezhnik-posledo-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4" cy="6408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ФЭМП «математика».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«Сколько».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66FF"/>
                </a:solidFill>
              </a:rPr>
              <a:t>Спросить у ребенка, сколько </a:t>
            </a:r>
            <a:r>
              <a:rPr lang="ru-RU" altLang="ru-RU" dirty="0" smtClean="0">
                <a:solidFill>
                  <a:srgbClr val="0066FF"/>
                </a:solidFill>
              </a:rPr>
              <a:t>карандашей лежит в коробке?</a:t>
            </a:r>
          </a:p>
          <a:p>
            <a:endParaRPr lang="ru-RU" dirty="0"/>
          </a:p>
        </p:txBody>
      </p:sp>
      <p:sp>
        <p:nvSpPr>
          <p:cNvPr id="6" name="Rectangle 9" descr="Букет"/>
          <p:cNvSpPr>
            <a:spLocks noChangeArrowheads="1"/>
          </p:cNvSpPr>
          <p:nvPr/>
        </p:nvSpPr>
        <p:spPr bwMode="auto">
          <a:xfrm>
            <a:off x="2987824" y="3861048"/>
            <a:ext cx="3200400" cy="21336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7" name="AutoShape 10" descr="Букет"/>
          <p:cNvSpPr>
            <a:spLocks noChangeArrowheads="1"/>
          </p:cNvSpPr>
          <p:nvPr/>
        </p:nvSpPr>
        <p:spPr bwMode="auto">
          <a:xfrm flipV="1">
            <a:off x="2699792" y="3212976"/>
            <a:ext cx="3886200" cy="838200"/>
          </a:xfrm>
          <a:custGeom>
            <a:avLst/>
            <a:gdLst>
              <a:gd name="T0" fmla="*/ 2338 w 21600"/>
              <a:gd name="T1" fmla="*/ 264 h 21600"/>
              <a:gd name="T2" fmla="*/ 1224 w 21600"/>
              <a:gd name="T3" fmla="*/ 528 h 21600"/>
              <a:gd name="T4" fmla="*/ 110 w 21600"/>
              <a:gd name="T5" fmla="*/ 264 h 21600"/>
              <a:gd name="T6" fmla="*/ 122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71 w 21600"/>
              <a:gd name="T13" fmla="*/ 2782 h 21600"/>
              <a:gd name="T14" fmla="*/ 18829 w 21600"/>
              <a:gd name="T15" fmla="*/ 188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34" y="21600"/>
                </a:lnTo>
                <a:lnTo>
                  <a:pt x="1966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7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6089">
            <a:off x="4377756" y="2353633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6089">
            <a:off x="4161732" y="2353633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6089">
            <a:off x="3945708" y="2353635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6089">
            <a:off x="3729685" y="2353635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92005">
            <a:off x="3448577" y="2352681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61560">
            <a:off x="3164222" y="2351918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stamp_school_tool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17669">
            <a:off x="2941297" y="2353197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 descr="Букет"/>
          <p:cNvSpPr>
            <a:spLocks noChangeArrowheads="1"/>
          </p:cNvSpPr>
          <p:nvPr/>
        </p:nvSpPr>
        <p:spPr bwMode="auto">
          <a:xfrm rot="10800000" flipV="1">
            <a:off x="2987824" y="4005064"/>
            <a:ext cx="3200400" cy="1981200"/>
          </a:xfrm>
          <a:custGeom>
            <a:avLst/>
            <a:gdLst>
              <a:gd name="T0" fmla="*/ 3200400 w 21600"/>
              <a:gd name="T1" fmla="*/ 990600 h 21600"/>
              <a:gd name="T2" fmla="*/ 1600200 w 21600"/>
              <a:gd name="T3" fmla="*/ 1981200 h 21600"/>
              <a:gd name="T4" fmla="*/ 0 w 21600"/>
              <a:gd name="T5" fmla="*/ 990600 h 21600"/>
              <a:gd name="T6" fmla="*/ 16002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2">
            <a:hlinkClick r:id="rId4" action="ppaction://hlinksldjump" highlightClick="1">
              <a:snd r:embed="rId5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17" name="Oval 15">
            <a:hlinkClick r:id="rId4" action="ppaction://hlinksldjump" highlightClick="1">
              <a:snd r:embed="rId6" name="1НЕТ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5</a:t>
            </a:r>
          </a:p>
        </p:txBody>
      </p:sp>
      <p:sp>
        <p:nvSpPr>
          <p:cNvPr id="18" name="Oval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530120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7</a:t>
            </a:r>
          </a:p>
        </p:txBody>
      </p:sp>
      <p:sp>
        <p:nvSpPr>
          <p:cNvPr id="20" name="Oval 16">
            <a:hlinkClick r:id="rId4" action="ppaction://hlinksldjump" highlightClick="1">
              <a:snd r:embed="rId8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/>
          </a:bodyPr>
          <a:lstStyle/>
          <a:p>
            <a:pPr algn="ctr"/>
            <a:r>
              <a:rPr lang="ru-RU" sz="6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ЗАМЕЧАТЕЛЬНО!!!</a:t>
            </a:r>
            <a:endParaRPr lang="ru-RU" sz="6600" dirty="0"/>
          </a:p>
        </p:txBody>
      </p:sp>
      <p:pic>
        <p:nvPicPr>
          <p:cNvPr id="4" name="Picture 22" descr="stamp_school_tool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2989698" y="3015606"/>
            <a:ext cx="1366153" cy="17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2711623" y="2990104"/>
            <a:ext cx="1397087" cy="17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23622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20193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16764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13335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stamp_school_too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089">
            <a:off x="9144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4283968" y="3717032"/>
            <a:ext cx="1066800" cy="762000"/>
            <a:chOff x="3264" y="2496"/>
            <a:chExt cx="672" cy="48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16" name="Oval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2120" y="2996952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9743.900.625e0c3c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4936" cy="64087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2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69558" cy="63367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Тебе  понравилось занятие?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Назови геометрические фигуры?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Весна».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Содержимое 11" descr="slid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9848" y="1699196"/>
            <a:ext cx="6242304" cy="4675632"/>
          </a:xfrm>
        </p:spPr>
      </p:pic>
      <p:sp>
        <p:nvSpPr>
          <p:cNvPr id="13" name="Прямоугольник 12"/>
          <p:cNvSpPr/>
          <p:nvPr/>
        </p:nvSpPr>
        <p:spPr>
          <a:xfrm>
            <a:off x="1115616" y="1268760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960" cy="64807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296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Занятие: ФЭМП «математика». Тема: «Сколько». </vt:lpstr>
      <vt:lpstr>ЗАМЕЧАТЕЛЬНО!!!</vt:lpstr>
      <vt:lpstr>Слайд 5</vt:lpstr>
      <vt:lpstr>Слайд 6</vt:lpstr>
      <vt:lpstr>Задайте ребенку следующие вопросы:   </vt:lpstr>
      <vt:lpstr>Занятие: «Ознакомление с окружающим миром» Тема: «Весна». </vt:lpstr>
      <vt:lpstr>Слайд 9</vt:lpstr>
      <vt:lpstr>Задайте ребенку следующие вопросы:   </vt:lpstr>
      <vt:lpstr>Занятие: «Развитие речи». Тема:«Ранняя весна» </vt:lpstr>
      <vt:lpstr>Прочитать ребенку стихотворение!</vt:lpstr>
      <vt:lpstr>Задайте ребенку следующие вопросы:   </vt:lpstr>
      <vt:lpstr>    Занятие: Лепка  Тема: «Подснежник».  </vt:lpstr>
      <vt:lpstr>Слайд 15</vt:lpstr>
      <vt:lpstr>  3. погреть пластилиновые сугробики ладошками, чтобы они стали мягкими. А потом аккуратно разгрести "снег" сверху вниз. </vt:lpstr>
      <vt:lpstr>5. Осталось сделать листья. «колбаску» и расплющить. </vt:lpstr>
      <vt:lpstr>Задайте ребенку следующие вопросы:</vt:lpstr>
      <vt:lpstr>Занятие «Рисование». Тема: «Подснежник». </vt:lpstr>
      <vt:lpstr>Прочитать стихотворение</vt:lpstr>
      <vt:lpstr>Рассмотрите с ребенком рисунок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26</cp:revision>
  <dcterms:created xsi:type="dcterms:W3CDTF">2024-03-17T08:01:18Z</dcterms:created>
  <dcterms:modified xsi:type="dcterms:W3CDTF">2024-03-22T16:13:02Z</dcterms:modified>
</cp:coreProperties>
</file>