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1926-E2B1-4BCE-8849-DB06F8CFA15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FD91-C6A0-444F-904C-0CEBA1A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4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1926-E2B1-4BCE-8849-DB06F8CFA15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FD91-C6A0-444F-904C-0CEBA1A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1926-E2B1-4BCE-8849-DB06F8CFA15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FD91-C6A0-444F-904C-0CEBA1A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8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1926-E2B1-4BCE-8849-DB06F8CFA15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FD91-C6A0-444F-904C-0CEBA1A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5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1926-E2B1-4BCE-8849-DB06F8CFA15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FD91-C6A0-444F-904C-0CEBA1A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8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1926-E2B1-4BCE-8849-DB06F8CFA15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FD91-C6A0-444F-904C-0CEBA1A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1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1926-E2B1-4BCE-8849-DB06F8CFA15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FD91-C6A0-444F-904C-0CEBA1A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0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1926-E2B1-4BCE-8849-DB06F8CFA15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FD91-C6A0-444F-904C-0CEBA1A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1926-E2B1-4BCE-8849-DB06F8CFA15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FD91-C6A0-444F-904C-0CEBA1A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5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1926-E2B1-4BCE-8849-DB06F8CFA15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FD91-C6A0-444F-904C-0CEBA1A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1926-E2B1-4BCE-8849-DB06F8CFA15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FD91-C6A0-444F-904C-0CEBA1A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7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C1926-E2B1-4BCE-8849-DB06F8CFA15C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9FD91-C6A0-444F-904C-0CEBA1A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2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9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873" y="609600"/>
            <a:ext cx="6026728" cy="4876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«Родничок» комбинированного вида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Сарыг-Сеп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неделя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преля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«Весна»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832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232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Музыкально - ритмические движения "Марш  и бег". </a:t>
            </a:r>
            <a:br>
              <a:rPr lang="ru-RU" sz="2800" b="1" dirty="0"/>
            </a:br>
            <a:r>
              <a:rPr lang="ru-RU" sz="2800" b="1" i="1" dirty="0"/>
              <a:t>Взрослые вместе с детьми шагают и бегают. 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i="1" dirty="0"/>
              <a:t>Движения выполняем вместе со словами.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6" name="1.11 - что умеют наши ножки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34"/>
            <a:ext cx="12192000" cy="68889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3239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 "Собачка"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муз. 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Раухвергера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сл. Н.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Комиссаровой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активность детей при подпевании и пении песни.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После предложите ребенку полаять, как собака. В помощь возьмите игрушку собачку, которая поможет вам создать игровой прием.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«Собачка»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пришла собачка                                      С детками играет!  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Умная собачка!                                                    Очень громко лает!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Гав! Гав! Гав! Гав! Гав!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 нам пришла собачка - со словам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583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50"/>
            <a:ext cx="12192000" cy="6879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9851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Музыкально-ритмические </a:t>
            </a:r>
            <a:r>
              <a:rPr lang="ru-RU" dirty="0" smtClean="0"/>
              <a:t>движения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Вместе с ребенком выполнять плясовые движения, менять их с изменением содержания песни.  </a:t>
            </a:r>
            <a:r>
              <a:rPr lang="ru-RU" dirty="0"/>
              <a:t/>
            </a:r>
            <a:br>
              <a:rPr lang="ru-RU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Железновы (песенки с движениями) - Каблучо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066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2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6"/>
            <a:ext cx="12192000" cy="68592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2320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Игра </a:t>
            </a:r>
            <a:r>
              <a:rPr lang="ru-RU" dirty="0" smtClean="0"/>
              <a:t>«мишка"</a:t>
            </a:r>
            <a:r>
              <a:rPr lang="ru-RU" dirty="0"/>
              <a:t/>
            </a:r>
            <a:br>
              <a:rPr lang="ru-RU" dirty="0"/>
            </a:br>
            <a:r>
              <a:rPr lang="ru-RU" sz="3200" i="1" dirty="0"/>
              <a:t>Предложите поиграть </a:t>
            </a:r>
            <a:r>
              <a:rPr lang="ru-RU" sz="3200" i="1" dirty="0" smtClean="0"/>
              <a:t> </a:t>
            </a:r>
            <a:r>
              <a:rPr lang="ru-RU" sz="3200" i="1" dirty="0"/>
              <a:t>в игру, </a:t>
            </a:r>
            <a:r>
              <a:rPr lang="ru-RU" sz="3200" i="1" dirty="0" smtClean="0"/>
              <a:t>Для </a:t>
            </a:r>
            <a:r>
              <a:rPr lang="ru-RU" sz="3200" i="1" dirty="0"/>
              <a:t>наглядности взять </a:t>
            </a:r>
            <a:r>
              <a:rPr lang="ru-RU" sz="3200" i="1" dirty="0" smtClean="0"/>
              <a:t>игрушку мишка . </a:t>
            </a:r>
            <a:r>
              <a:rPr lang="ru-RU" sz="3200" i="1" dirty="0"/>
              <a:t>Или же нарисовать на бумаге и приклеить на ободок из бумаги.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Песенки с движениями - Мишка косолапый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24</Words>
  <Application>Microsoft Office PowerPoint</Application>
  <PresentationFormat>Широкоэкранный</PresentationFormat>
  <Paragraphs>5</Paragraphs>
  <Slides>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МБДОУ №5 «Родничок» комбинированного вида  с. Сарыг-Сеп  Дистанционное обучение  I – неделя Апреля   Вторая группа раннего возраста  Тема: «Весна» 2024 год</vt:lpstr>
      <vt:lpstr>Музыкально - ритмические движения "Марш  и бег".  Взрослые вместе с детьми шагают и бегают.  Движения выполняем вместе со словами. </vt:lpstr>
      <vt:lpstr>Пение "Собачка" муз. М. Раухвергера, сл. Н. Комиссаровой Вызывать активность детей при подпевании и пении песни.  После предложите ребенку полаять, как собака. В помощь возьмите игрушку собачку, которая поможет вам создать игровой прием.  Текст песни «Собачка»       К нам пришла собачка                                      С детками играет!   Умная собачка!                                                    Очень громко лает!   Гав! Гав! Гав! Гав! Гав! </vt:lpstr>
      <vt:lpstr>Музыкально-ритмические движения  Вместе с ребенком выполнять плясовые движения, менять их с изменением содержания песни.   </vt:lpstr>
      <vt:lpstr>Игра «мишка" Предложите поиграть  в игру, Для наглядности взять игрушку мишка . Или же нарисовать на бумаге и приклеить на ободок из бумаги.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№5 «Родничок» комбинированного вида с. Сарыг-Сеп  Дистанционное обучение  I – неделя а  Вторая группа раннего возроста  Тема: «Весна» 2024 год</dc:title>
  <dc:creator>User</dc:creator>
  <cp:lastModifiedBy>User</cp:lastModifiedBy>
  <cp:revision>12</cp:revision>
  <dcterms:created xsi:type="dcterms:W3CDTF">2024-01-09T03:01:59Z</dcterms:created>
  <dcterms:modified xsi:type="dcterms:W3CDTF">2024-03-31T10:22:47Z</dcterms:modified>
</cp:coreProperties>
</file>