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  <p:sldMasterId id="2147483761" r:id="rId3"/>
  </p:sldMasterIdLst>
  <p:sldIdLst>
    <p:sldId id="296" r:id="rId4"/>
    <p:sldId id="294" r:id="rId5"/>
    <p:sldId id="300" r:id="rId6"/>
    <p:sldId id="299" r:id="rId7"/>
    <p:sldId id="290" r:id="rId8"/>
    <p:sldId id="291" r:id="rId9"/>
    <p:sldId id="289" r:id="rId10"/>
    <p:sldId id="292" r:id="rId11"/>
    <p:sldId id="293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2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39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2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64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6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4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9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3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0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04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0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19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202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926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20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16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857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55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17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22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7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13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3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6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5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3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42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888431"/>
          </a:xfrm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/>
            </a:r>
            <a:b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МБДОУ </a:t>
            </a: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д/с № 5»Родничок» </a:t>
            </a:r>
            <a:b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комбинированного вида с. Сарыг-Сеп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
</a:t>
            </a:r>
            <a:b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Дистанционное обучение </a:t>
            </a:r>
            <a:r>
              <a:rPr lang="ru-RU" sz="35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/>
            </a:r>
            <a:br>
              <a:rPr lang="ru-RU" sz="35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5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5 </a:t>
            </a:r>
            <a:r>
              <a:rPr lang="ru-RU" sz="3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неделя ( с 1 по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7 </a:t>
            </a:r>
            <a:r>
              <a:rPr lang="ru-RU" sz="3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апреля 2024г.)</a:t>
            </a:r>
            <a:br>
              <a:rPr lang="ru-RU" sz="3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en-US" sz="3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I</a:t>
            </a:r>
            <a:r>
              <a:rPr lang="kk-KZ" sz="3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 младшая</a:t>
            </a:r>
            <a:r>
              <a:rPr lang="ru-RU" sz="3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 группа (2 - 3 года)</a:t>
            </a:r>
            <a:r>
              <a:rPr lang="ru-R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
</a:t>
            </a:r>
            <a:r>
              <a:rPr lang="ru-RU" sz="4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Тема</a:t>
            </a:r>
            <a:r>
              <a:rPr lang="ru-RU" sz="4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: «Петрушка в гостях у ребят</a:t>
            </a:r>
            <a:r>
              <a:rPr lang="ru-RU" sz="39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»</a:t>
            </a:r>
            <a:br>
              <a:rPr lang="ru-RU" sz="39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5576664" cy="985664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Выполнил: </a:t>
            </a:r>
            <a:r>
              <a:rPr lang="ru-RU" sz="2400" dirty="0" smtClean="0">
                <a:solidFill>
                  <a:schemeClr val="tx1"/>
                </a:solidFill>
              </a:rPr>
              <a:t>музыкальный руководитель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Трегубова </a:t>
            </a:r>
            <a:r>
              <a:rPr lang="ru-RU" sz="2400" dirty="0">
                <a:solidFill>
                  <a:schemeClr val="tx1"/>
                </a:solidFill>
              </a:rPr>
              <a:t>В.В.</a:t>
            </a:r>
            <a:r>
              <a:rPr lang="ru-RU" sz="2400" spc="-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Arial"/>
                <a:ea typeface="+mj-ea"/>
                <a:cs typeface="+mj-cs"/>
              </a:rPr>
              <a:t/>
            </a:r>
            <a:br>
              <a:rPr lang="ru-RU" sz="2400" spc="-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Arial"/>
                <a:ea typeface="+mj-ea"/>
                <a:cs typeface="+mj-cs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18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rebuchet MS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rebuchet MS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rebuchet MS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prstClr val="black"/>
                </a:solidFill>
                <a:latin typeface="Trebuchet MS"/>
              </a:rPr>
              <a:t>Во время деятельности с ребенком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prstClr val="black"/>
                </a:solidFill>
                <a:latin typeface="Trebuchet MS"/>
              </a:rPr>
              <a:t>сделайте, пожалуйста, фотографии.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prstClr val="black"/>
                </a:solidFill>
                <a:latin typeface="Trebuchet MS"/>
              </a:rPr>
              <a:t>Отправить фотографии можно в группу в </a:t>
            </a:r>
            <a:r>
              <a:rPr lang="ru-RU" sz="2800" dirty="0" err="1">
                <a:solidFill>
                  <a:prstClr val="black"/>
                </a:solidFill>
                <a:latin typeface="Trebuchet MS"/>
              </a:rPr>
              <a:t>вайбер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 или лично вашему воспитателю.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25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052736"/>
            <a:ext cx="7056784" cy="507342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Солнце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светит нам с утра,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Очень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рада детвора.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Солнце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, солнце, дольше стой,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С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нами нашу песню спой!</a:t>
            </a:r>
            <a:endParaRPr lang="ru-RU" sz="2400" dirty="0">
              <a:solidFill>
                <a:prstClr val="black"/>
              </a:solidFill>
              <a:latin typeface="Trebuchet MS"/>
            </a:endParaRPr>
          </a:p>
          <a:p>
            <a:pPr marL="0" lvl="0" indent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sz="100" dirty="0">
              <a:solidFill>
                <a:prstClr val="white"/>
              </a:solidFill>
              <a:latin typeface="Trebuchet MS"/>
            </a:endParaRPr>
          </a:p>
          <a:p>
            <a:pPr marL="228600" lvl="0" indent="-182880" algn="just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Послушайте вместе с ребёнком новую песенку про солнышко</a:t>
            </a:r>
          </a:p>
          <a:p>
            <a:pPr marL="228600" lvl="0" indent="-18288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228600" lvl="0" indent="-18288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228600" lvl="0" indent="-18288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Смотрит солнышко в окошко, </a:t>
            </a:r>
          </a:p>
          <a:p>
            <a:pPr marL="228600" lvl="0" indent="-18288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Светит в нашу комнату.</a:t>
            </a:r>
          </a:p>
          <a:p>
            <a:pPr marL="228600" lvl="0" indent="-18288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Мы захлопали в ладошки,</a:t>
            </a:r>
          </a:p>
          <a:p>
            <a:pPr marL="228600" lvl="0" indent="-18288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Очень рады солнышку.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tamara-popatenko-solnyishk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0621" y="3345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075240" cy="5616624"/>
          </a:xfrm>
        </p:spPr>
        <p:txBody>
          <a:bodyPr/>
          <a:lstStyle/>
          <a:p>
            <a:pPr marL="45720" lvl="0" indent="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В гости к нам пришла игрушка.</a:t>
            </a:r>
          </a:p>
          <a:p>
            <a:pPr marL="45720" lvl="0" indent="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И не мишка, и не хрюшка,</a:t>
            </a:r>
          </a:p>
          <a:p>
            <a:pPr marL="45720" lvl="0" indent="0" algn="ctr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А весёлый наш Петрушка.</a:t>
            </a:r>
          </a:p>
          <a:p>
            <a:pPr marL="45720" lvl="0" indent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sz="22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45720" lvl="0" indent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Вот мой красный башмачок,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Вот и я, Петрушка!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Пестрый, яркий колпачок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На моей макушке.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/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Я веселый и смешной,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Я такой нарядный.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Я Петрушка озорной –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</a:b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К вам пришел на праздник.</a:t>
            </a:r>
            <a:endParaRPr lang="ru-RU" sz="2200" i="1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16" y="2060848"/>
            <a:ext cx="43048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992888" cy="5760640"/>
          </a:xfrm>
        </p:spPr>
        <p:txBody>
          <a:bodyPr>
            <a:normAutofit fontScale="90000"/>
          </a:bodyPr>
          <a:lstStyle/>
          <a:p>
            <a:pPr marL="45720" lvl="0" algn="l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            </a:t>
            </a: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Наш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Петрушка – молодец,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</a:b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                                На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макушке – бубенец</a:t>
            </a: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.</a:t>
            </a:r>
            <a:b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</a:b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В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>гости к деткам не с пустыми руками пришёл, принёс с собой коробочку. Что же в ней?</a:t>
            </a:r>
            <a:b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</a:br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+mn-ea"/>
                <a:cs typeface="+mn-cs"/>
              </a:rPr>
            </a:br>
            <a:r>
              <a:rPr lang="ru-RU" sz="2700" dirty="0" smtClean="0"/>
              <a:t>А в коробочке ленточки лежат,</a:t>
            </a:r>
            <a:br>
              <a:rPr lang="ru-RU" sz="2700" dirty="0" smtClean="0"/>
            </a:br>
            <a:r>
              <a:rPr lang="ru-RU" sz="2700" dirty="0" smtClean="0"/>
              <a:t>Так и просятся в руки ребят.</a:t>
            </a:r>
            <a:br>
              <a:rPr lang="ru-RU" sz="2700" dirty="0" smtClean="0"/>
            </a:br>
            <a:r>
              <a:rPr lang="ru-RU" sz="2700" dirty="0" smtClean="0"/>
              <a:t>Ленточки берите,</a:t>
            </a:r>
            <a:br>
              <a:rPr lang="ru-RU" sz="2700" dirty="0" smtClean="0"/>
            </a:br>
            <a:r>
              <a:rPr lang="ru-RU" sz="2700" dirty="0" smtClean="0"/>
              <a:t>Танец покажите.</a:t>
            </a:r>
            <a:br>
              <a:rPr lang="ru-RU" sz="27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i="1" dirty="0" smtClean="0"/>
              <a:t>Выполняете с ребёнком движения под музыку по тексту)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      </a:t>
            </a:r>
            <a:r>
              <a:rPr lang="ru-RU" sz="2700" dirty="0" smtClean="0"/>
              <a:t>Лежат тут и платочки,</a:t>
            </a:r>
            <a:br>
              <a:rPr lang="ru-RU" sz="2700" dirty="0" smtClean="0"/>
            </a:br>
            <a:r>
              <a:rPr lang="ru-RU" sz="2700" dirty="0" smtClean="0"/>
              <a:t>     Зовут всех встать в кружочек.</a:t>
            </a:r>
            <a:br>
              <a:rPr lang="ru-RU" sz="2700" dirty="0" smtClean="0"/>
            </a:br>
            <a:r>
              <a:rPr lang="ru-RU" sz="2700" dirty="0" smtClean="0"/>
              <a:t>     Берите их и вот,</a:t>
            </a:r>
            <a:br>
              <a:rPr lang="ru-RU" sz="2700" dirty="0" smtClean="0"/>
            </a:br>
            <a:r>
              <a:rPr lang="ru-RU" sz="2700" dirty="0" smtClean="0"/>
              <a:t>     Пусть кружит хоровод.</a:t>
            </a:r>
            <a:r>
              <a:rPr lang="ru-RU" sz="2700" i="1" dirty="0"/>
              <a:t/>
            </a:r>
            <a:br>
              <a:rPr lang="ru-RU" sz="2700" i="1" dirty="0"/>
            </a:b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2376634" cy="1780181"/>
          </a:xfrm>
        </p:spPr>
      </p:pic>
      <p:pic>
        <p:nvPicPr>
          <p:cNvPr id="3" name="Железновы (песенки с движениями) - Танец с лентам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3273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000" i="1" dirty="0" smtClean="0"/>
              <a:t>(возьмите себе и ребёнку по платочку и вставайте в кружок, выполняйте движения под музыку по тексту)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Берёзка</a:t>
            </a:r>
          </a:p>
          <a:p>
            <a:pPr marL="457200" indent="-457200">
              <a:buAutoNum type="arabicPeriod"/>
            </a:pPr>
            <a:r>
              <a:rPr lang="ru-RU" sz="1800" dirty="0" smtClean="0"/>
              <a:t>Мы вокруг берёзки  хороводом стали,</a:t>
            </a:r>
            <a:r>
              <a:rPr lang="ru-RU" sz="1800" i="1" dirty="0" smtClean="0"/>
              <a:t> </a:t>
            </a:r>
            <a:r>
              <a:rPr lang="ru-RU" sz="1800" i="1" dirty="0"/>
              <a:t>(машем платочком над головой)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      Яркие платочки  высоко подняли.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Припев:  Ты, берёзка, посмотри,      </a:t>
            </a:r>
            <a:r>
              <a:rPr lang="ru-RU" sz="1800" i="1" dirty="0" smtClean="0"/>
              <a:t>(кружимся)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Это пляшут малыши! – 2 раза</a:t>
            </a:r>
          </a:p>
          <a:p>
            <a:pPr>
              <a:buAutoNum type="arabicPeriod" startAt="2"/>
            </a:pPr>
            <a:r>
              <a:rPr lang="ru-RU" sz="1800" dirty="0" smtClean="0"/>
              <a:t> Мы вокруг берёзки весело гуляли.    </a:t>
            </a:r>
            <a:r>
              <a:rPr lang="ru-RU" sz="1800" i="1" dirty="0" smtClean="0"/>
              <a:t>(идём по кругу)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Весело гуляли, ножками шагали.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Припев: </a:t>
            </a:r>
            <a:r>
              <a:rPr lang="ru-RU" sz="1800" dirty="0"/>
              <a:t>Ты, берёзка, посмотри,      </a:t>
            </a:r>
            <a:r>
              <a:rPr lang="ru-RU" sz="1800" i="1" dirty="0"/>
              <a:t>(кружимся)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                        Это пляшут малыши! – 2 </a:t>
            </a:r>
            <a:r>
              <a:rPr lang="ru-RU" sz="1800" dirty="0" smtClean="0"/>
              <a:t>раза</a:t>
            </a:r>
          </a:p>
          <a:p>
            <a:pPr>
              <a:buAutoNum type="arabicPeriod" startAt="3"/>
            </a:pPr>
            <a:r>
              <a:rPr lang="ru-RU" sz="1800" dirty="0" smtClean="0"/>
              <a:t> Мы с тобой, берёзка, поиграем в прятки.   </a:t>
            </a:r>
            <a:r>
              <a:rPr lang="ru-RU" sz="1800" i="1" dirty="0" smtClean="0"/>
              <a:t>(прячемся за платочек)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     Отгадай, берёзка, где наши ребятки?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            Припев</a:t>
            </a:r>
            <a:r>
              <a:rPr lang="ru-RU" sz="1800" dirty="0"/>
              <a:t>: Ты, берёзка, посмотри,      </a:t>
            </a:r>
            <a:r>
              <a:rPr lang="ru-RU" sz="1800" i="1" dirty="0"/>
              <a:t>(кружимся)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</a:t>
            </a:r>
            <a:r>
              <a:rPr lang="ru-RU" sz="1800" dirty="0" smtClean="0"/>
              <a:t>                         </a:t>
            </a:r>
            <a:r>
              <a:rPr lang="ru-RU" sz="1800" dirty="0"/>
              <a:t>Это пляшут малыши! – 2 раза</a:t>
            </a:r>
          </a:p>
          <a:p>
            <a:pPr>
              <a:buAutoNum type="arabicPeriod" startAt="4"/>
            </a:pPr>
            <a:r>
              <a:rPr lang="ru-RU" sz="1800" dirty="0" smtClean="0"/>
              <a:t> А теперь, берёзка, нам пора проститься.</a:t>
            </a:r>
          </a:p>
          <a:p>
            <a:pPr marL="0" indent="0">
              <a:buNone/>
            </a:pPr>
            <a:r>
              <a:rPr lang="ru-RU" sz="1800" dirty="0" smtClean="0"/>
              <a:t>        Нам пора проститься низко поклониться.</a:t>
            </a:r>
          </a:p>
          <a:p>
            <a:pPr marL="0" indent="0">
              <a:buNone/>
            </a:pPr>
            <a:r>
              <a:rPr lang="ru-RU" sz="1800" dirty="0" smtClean="0"/>
              <a:t>             Припев</a:t>
            </a:r>
            <a:r>
              <a:rPr lang="ru-RU" sz="1800" dirty="0"/>
              <a:t>: Ты, берёзка, посмотри,      </a:t>
            </a:r>
            <a:r>
              <a:rPr lang="ru-RU" sz="1800" i="1" dirty="0"/>
              <a:t>(кружимся)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                        </a:t>
            </a:r>
            <a:r>
              <a:rPr lang="ru-RU" sz="1800" dirty="0" smtClean="0"/>
              <a:t> Это </a:t>
            </a:r>
            <a:r>
              <a:rPr lang="ru-RU" sz="1800" dirty="0"/>
              <a:t>пляшут малыши! – 2 раза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Хоровод - Мы вокруг берёз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1208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6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08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Наш Петрушка тоже хочет поплясать.</a:t>
            </a:r>
            <a:br>
              <a:rPr lang="ru-RU" sz="2000" dirty="0" smtClean="0"/>
            </a:br>
            <a:r>
              <a:rPr lang="ru-RU" sz="2000" dirty="0" smtClean="0"/>
              <a:t>Хочет свою удаль в танце показать.</a:t>
            </a:r>
            <a:br>
              <a:rPr lang="ru-RU" sz="2000" dirty="0" smtClean="0"/>
            </a:br>
            <a:r>
              <a:rPr lang="ru-RU" sz="2000" dirty="0" smtClean="0"/>
              <a:t>Быстро за руки беритесь,</a:t>
            </a:r>
            <a:br>
              <a:rPr lang="ru-RU" sz="2000" dirty="0" smtClean="0"/>
            </a:br>
            <a:r>
              <a:rPr lang="ru-RU" sz="2000" dirty="0" smtClean="0"/>
              <a:t>Парами становитесь.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>Парная пляска «Калинка»</a:t>
            </a:r>
            <a:endParaRPr lang="ru-RU" sz="2800" dirty="0"/>
          </a:p>
        </p:txBody>
      </p:sp>
      <p:pic>
        <p:nvPicPr>
          <p:cNvPr id="4" name="Минус - Калинка Малинка Shor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2293565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5741" r="21650" b="3688"/>
          <a:stretch/>
        </p:blipFill>
        <p:spPr>
          <a:xfrm>
            <a:off x="4932040" y="2852936"/>
            <a:ext cx="3622902" cy="331236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1" y="2780928"/>
            <a:ext cx="7791051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Куплет:</a:t>
            </a:r>
          </a:p>
          <a:p>
            <a:pPr marL="0" indent="0">
              <a:buNone/>
            </a:pPr>
            <a:r>
              <a:rPr lang="ru-RU" sz="1800" dirty="0" smtClean="0"/>
              <a:t>Вот как мы гуляем,</a:t>
            </a:r>
            <a:r>
              <a:rPr lang="ru-RU" sz="1800" i="1" dirty="0" smtClean="0"/>
              <a:t> ( идут парой по кругу)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Парами шагаем,</a:t>
            </a:r>
          </a:p>
          <a:p>
            <a:pPr marL="0" indent="0">
              <a:buNone/>
            </a:pPr>
            <a:r>
              <a:rPr lang="ru-RU" sz="1800" dirty="0" smtClean="0"/>
              <a:t>Посмотрите все на нас.</a:t>
            </a:r>
          </a:p>
          <a:p>
            <a:pPr marL="0" indent="0">
              <a:buNone/>
            </a:pPr>
            <a:r>
              <a:rPr lang="ru-RU" sz="1800" dirty="0" smtClean="0"/>
              <a:t>Музыка играет, солнышко сияет,</a:t>
            </a:r>
          </a:p>
          <a:p>
            <a:pPr marL="0" indent="0">
              <a:buNone/>
            </a:pPr>
            <a:r>
              <a:rPr lang="ru-RU" sz="1800" dirty="0" smtClean="0"/>
              <a:t>И веселей попляшем </a:t>
            </a:r>
          </a:p>
          <a:p>
            <a:pPr marL="0" indent="0">
              <a:buNone/>
            </a:pPr>
            <a:r>
              <a:rPr lang="ru-RU" sz="1800" dirty="0" smtClean="0"/>
              <a:t>Мы сейчас.</a:t>
            </a:r>
          </a:p>
          <a:p>
            <a:pPr marL="0" indent="0">
              <a:buNone/>
            </a:pPr>
            <a:r>
              <a:rPr lang="ru-RU" sz="1800" dirty="0" smtClean="0"/>
              <a:t>Припев:</a:t>
            </a:r>
          </a:p>
          <a:p>
            <a:pPr marL="0" indent="0">
              <a:buNone/>
            </a:pPr>
            <a:r>
              <a:rPr lang="ru-RU" sz="1800" dirty="0" smtClean="0"/>
              <a:t>1-й: топают ножками</a:t>
            </a:r>
          </a:p>
          <a:p>
            <a:pPr marL="0" indent="0">
              <a:buNone/>
            </a:pPr>
            <a:r>
              <a:rPr lang="ru-RU" sz="1800" dirty="0" smtClean="0"/>
              <a:t>2-й: хлопают ручками</a:t>
            </a:r>
          </a:p>
          <a:p>
            <a:pPr marL="0" indent="0">
              <a:buNone/>
            </a:pPr>
            <a:r>
              <a:rPr lang="ru-RU" sz="1800" dirty="0" smtClean="0"/>
              <a:t>3-й: кружатся в паре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038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6984776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Петрушке было очень весело с тобой  и он хочет ещё раз прийти к тебе в гости. </a:t>
            </a:r>
          </a:p>
          <a:p>
            <a:pPr marL="0" indent="0" algn="ctr">
              <a:buNone/>
            </a:pPr>
            <a:r>
              <a:rPr lang="ru-RU" dirty="0" smtClean="0"/>
              <a:t>А сейчас ему пора домой.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56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9672" y="1628800"/>
            <a:ext cx="612091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66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5936</TotalTime>
  <Words>363</Words>
  <Application>Microsoft Office PowerPoint</Application>
  <PresentationFormat>Экран (4:3)</PresentationFormat>
  <Paragraphs>59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Trebuchet MS</vt:lpstr>
      <vt:lpstr>Тема Office</vt:lpstr>
      <vt:lpstr>1_Тема Office</vt:lpstr>
      <vt:lpstr>2_Тема Office</vt:lpstr>
      <vt:lpstr> МБДОУ д/с № 5»Родничок»  комбинированного вида с. Сарыг-Сеп
 Дистанционное обучение  5 неделя ( с 1 по 7 апреля 2024г.) I младшая группа (2 - 3 года)
Тема: «Петрушка в гостях у ребят» </vt:lpstr>
      <vt:lpstr>Презентация PowerPoint</vt:lpstr>
      <vt:lpstr>Презентация PowerPoint</vt:lpstr>
      <vt:lpstr>Презентация PowerPoint</vt:lpstr>
      <vt:lpstr>                                   Наш Петрушка – молодец,                                 На макушке – бубенец. В гости к деткам не с пустыми руками пришёл, принёс с собой коробочку. Что же в ней?  А в коробочке ленточки лежат, Так и просятся в руки ребят. Ленточки берите, Танец покажите.  Выполняете с ребёнком движения под музыку по тексту)        Лежат тут и платочки,      Зовут всех встать в кружочек.      Берите их и вот,      Пусть кружит хоровод.    </vt:lpstr>
      <vt:lpstr> (возьмите себе и ребёнку по платочку и вставайте в кружок, выполняйте движения под музыку по тексту)</vt:lpstr>
      <vt:lpstr> Наш Петрушка тоже хочет поплясать. Хочет свою удаль в танце показать. Быстро за руки беритесь, Парами становитесь.  Парная пляска «Калинка»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135</cp:revision>
  <dcterms:created xsi:type="dcterms:W3CDTF">2017-09-25T05:51:55Z</dcterms:created>
  <dcterms:modified xsi:type="dcterms:W3CDTF">2024-03-01T14:44:47Z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