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cap="all" dirty="0">
                <a:solidFill>
                  <a:srgbClr val="C00000"/>
                </a:solidFill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700" b="1" dirty="0">
                <a:solidFill>
                  <a:srgbClr val="FFC00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«Корова, коза, лошадь – домашние животные»</a:t>
            </a:r>
            <a:endParaRPr lang="ru-RU" sz="6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>
                <a:solidFill>
                  <a:srgbClr val="00B0F0"/>
                </a:solidFill>
              </a:rPr>
              <a:t>Вторая группа раннего возраста (1,6-2 лет)</a:t>
            </a:r>
          </a:p>
          <a:p>
            <a:pPr marL="0" indent="0" algn="ctr">
              <a:buNone/>
            </a:pPr>
            <a:r>
              <a:rPr lang="ru-RU" b="1" smtClean="0">
                <a:solidFill>
                  <a:srgbClr val="00B050"/>
                </a:solidFill>
              </a:rPr>
              <a:t>С </a:t>
            </a:r>
            <a:r>
              <a:rPr lang="ru-RU" b="1" dirty="0" smtClean="0">
                <a:solidFill>
                  <a:srgbClr val="00B050"/>
                </a:solidFill>
              </a:rPr>
              <a:t>01.04.2024 </a:t>
            </a:r>
            <a:r>
              <a:rPr lang="ru-RU" b="1" dirty="0">
                <a:solidFill>
                  <a:srgbClr val="00B050"/>
                </a:solidFill>
              </a:rPr>
              <a:t>г. по </a:t>
            </a:r>
            <a:r>
              <a:rPr lang="ru-RU" b="1" dirty="0" smtClean="0">
                <a:solidFill>
                  <a:srgbClr val="00B050"/>
                </a:solidFill>
              </a:rPr>
              <a:t>07.04.2024 </a:t>
            </a:r>
            <a:r>
              <a:rPr lang="ru-RU" b="1" dirty="0">
                <a:solidFill>
                  <a:srgbClr val="00B050"/>
                </a:solidFill>
              </a:rPr>
              <a:t>г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ru-RU" sz="1600" dirty="0">
                <a:solidFill>
                  <a:srgbClr val="0070C0"/>
                </a:solidFill>
              </a:rPr>
              <a:t>Воспитатель: </a:t>
            </a:r>
            <a:r>
              <a:rPr lang="ru-RU" sz="1600" dirty="0" err="1">
                <a:solidFill>
                  <a:srgbClr val="0070C0"/>
                </a:solidFill>
              </a:rPr>
              <a:t>Докмит</a:t>
            </a:r>
            <a:r>
              <a:rPr lang="ru-RU" sz="1600" dirty="0">
                <a:solidFill>
                  <a:srgbClr val="0070C0"/>
                </a:solidFill>
              </a:rPr>
              <a:t> Т.Д.</a:t>
            </a:r>
          </a:p>
          <a:p>
            <a:pPr marL="0" indent="0" algn="r">
              <a:buNone/>
            </a:pPr>
            <a:r>
              <a:rPr lang="ru-RU" sz="1600" dirty="0" err="1">
                <a:solidFill>
                  <a:srgbClr val="0070C0"/>
                </a:solidFill>
              </a:rPr>
              <a:t>Седип</a:t>
            </a:r>
            <a:r>
              <a:rPr lang="ru-RU" sz="1600" dirty="0">
                <a:solidFill>
                  <a:srgbClr val="0070C0"/>
                </a:solidFill>
              </a:rPr>
              <a:t> А. А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endParaRPr lang="ru-RU" sz="16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sz="1600" dirty="0" err="1">
                <a:solidFill>
                  <a:srgbClr val="0070C0"/>
                </a:solidFill>
              </a:rPr>
              <a:t>Оюн</a:t>
            </a:r>
            <a:r>
              <a:rPr lang="ru-RU" sz="1600" dirty="0">
                <a:solidFill>
                  <a:srgbClr val="0070C0"/>
                </a:solidFill>
              </a:rPr>
              <a:t> С.В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1600" dirty="0" err="1" smtClean="0">
                <a:solidFill>
                  <a:srgbClr val="0070C0"/>
                </a:solidFill>
              </a:rPr>
              <a:t>Шактар</a:t>
            </a:r>
            <a:r>
              <a:rPr lang="ru-RU" sz="1600" dirty="0" smtClean="0">
                <a:solidFill>
                  <a:srgbClr val="0070C0"/>
                </a:solidFill>
              </a:rPr>
              <a:t> А.О.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9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C00000"/>
                </a:solidFill>
              </a:rPr>
              <a:t>Уважаемые родители!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4670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Покажите ребенку картинки, объясните и спросите у ребенка: Кто это?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19300"/>
            <a:ext cx="8496944" cy="4506044"/>
          </a:xfrm>
        </p:spPr>
      </p:pic>
    </p:spTree>
    <p:extLst>
      <p:ext uri="{BB962C8B-B14F-4D97-AF65-F5344CB8AC3E}">
        <p14:creationId xmlns:p14="http://schemas.microsoft.com/office/powerpoint/2010/main" val="250468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Спросите ребенка: Где живут </a:t>
            </a:r>
            <a:r>
              <a:rPr lang="ru-RU" dirty="0" smtClean="0">
                <a:solidFill>
                  <a:schemeClr val="accent1"/>
                </a:solidFill>
              </a:rPr>
              <a:t>корова, коза и лошади?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484784"/>
            <a:ext cx="4470111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419070"/>
            <a:ext cx="3749675" cy="262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55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Спросите у ребенка: Что есть у лошади?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776864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59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Объясните ребенку что корова дает молоко. Спросите какого цвета молоко?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496944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05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Послушайте как кричит коза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5760640" cy="5005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zvuk-me-kozy-gf.mp3">
            <a:hlinkClick r:id="" action="ppaction://media"/>
          </p:cNvPr>
          <p:cNvPicPr>
            <a:picLocks noGrp="1" noChangeAspect="1"/>
          </p:cNvPicPr>
          <p:nvPr>
            <p:ph sz="quarter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2348880"/>
            <a:ext cx="1383833" cy="1296144"/>
          </a:xfrm>
        </p:spPr>
      </p:pic>
    </p:spTree>
    <p:extLst>
      <p:ext uri="{BB962C8B-B14F-4D97-AF65-F5344CB8AC3E}">
        <p14:creationId xmlns:p14="http://schemas.microsoft.com/office/powerpoint/2010/main" val="243457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Выучите с ребенком </a:t>
            </a:r>
            <a:r>
              <a:rPr lang="ru-RU" dirty="0" err="1" smtClean="0">
                <a:solidFill>
                  <a:schemeClr val="accent1"/>
                </a:solidFill>
              </a:rPr>
              <a:t>потешку</a:t>
            </a:r>
            <a:r>
              <a:rPr lang="ru-RU" dirty="0" smtClean="0">
                <a:solidFill>
                  <a:schemeClr val="accent1"/>
                </a:solidFill>
              </a:rPr>
              <a:t> наизусть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47800"/>
            <a:ext cx="8136904" cy="4933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8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Молодцы! Спасибо!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</TotalTime>
  <Words>117</Words>
  <Application>Microsoft Office PowerPoint</Application>
  <PresentationFormat>Экран (4:3)</PresentationFormat>
  <Paragraphs>18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МБДОУ д/с № 5 «Родничок» комбинированного вида с. Сарыг-Сеп</vt:lpstr>
      <vt:lpstr>Презентация PowerPoint</vt:lpstr>
      <vt:lpstr>Покажите ребенку картинки, объясните и спросите у ребенка: Кто это?</vt:lpstr>
      <vt:lpstr>Спросите ребенка: Где живут корова, коза и лошади?</vt:lpstr>
      <vt:lpstr>Спросите у ребенка: Что есть у лошади?</vt:lpstr>
      <vt:lpstr>Объясните ребенку что корова дает молоко. Спросите какого цвета молоко?</vt:lpstr>
      <vt:lpstr>Послушайте как кричит коза</vt:lpstr>
      <vt:lpstr>Выучите с ребенком потешку наизусть</vt:lpstr>
      <vt:lpstr>Молодцы!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с. Сарыг-Сеп</dc:title>
  <dc:creator>user</dc:creator>
  <cp:lastModifiedBy>Ирина</cp:lastModifiedBy>
  <cp:revision>10</cp:revision>
  <dcterms:created xsi:type="dcterms:W3CDTF">2024-01-29T14:42:46Z</dcterms:created>
  <dcterms:modified xsi:type="dcterms:W3CDTF">2024-02-29T06:58:39Z</dcterms:modified>
</cp:coreProperties>
</file>