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7" r:id="rId2"/>
    <p:sldMasterId id="2147483749" r:id="rId3"/>
  </p:sldMasterIdLst>
  <p:sldIdLst>
    <p:sldId id="279" r:id="rId4"/>
    <p:sldId id="287" r:id="rId5"/>
    <p:sldId id="293" r:id="rId6"/>
    <p:sldId id="295" r:id="rId7"/>
    <p:sldId id="294" r:id="rId8"/>
    <p:sldId id="297" r:id="rId9"/>
    <p:sldId id="285" r:id="rId10"/>
    <p:sldId id="296" r:id="rId11"/>
    <p:sldId id="284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4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9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5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9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2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87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9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227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4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0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5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0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4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0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2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0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289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5229200"/>
            <a:ext cx="7416823" cy="792088"/>
          </a:xfrm>
        </p:spPr>
        <p:txBody>
          <a:bodyPr/>
          <a:lstStyle/>
          <a:p>
            <a:pPr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</a:t>
            </a:r>
            <a: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208912" cy="3888432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6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5 неделя ( с 1 по 7 апреля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kk-KZ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</a:t>
            </a: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(3 - 4 года)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      </a:t>
            </a:r>
            <a:r>
              <a:rPr lang="ru-RU" sz="6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«Ручейки весенние»</a:t>
            </a:r>
            <a:endParaRPr lang="ru-RU" sz="6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12776"/>
            <a:ext cx="7848872" cy="388843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sz="2800" dirty="0">
                <a:solidFill>
                  <a:prstClr val="black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34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731520"/>
            <a:ext cx="7560840" cy="3474720"/>
          </a:xfrm>
        </p:spPr>
        <p:txBody>
          <a:bodyPr/>
          <a:lstStyle/>
          <a:p>
            <a:pPr marL="4572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Упражнение «Ходим, бегаем»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хорошая, солнечная, тёплая погода. На улице бегут ручейки. Давай и мы с тобой бодро пройдём под марш. Но когда ты услышишь, что музыка изменилась, поставь руки на пояс и беги, как – будто ты большой ручеёк.</a:t>
            </a: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03 Ходим - бегаем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 rotWithShape="1">
          <a:blip r:embed="rId5" cstate="print"/>
          <a:srcRect l="4471" r="4613"/>
          <a:stretch/>
        </p:blipFill>
        <p:spPr>
          <a:xfrm>
            <a:off x="4572000" y="4293096"/>
            <a:ext cx="4392488" cy="2103080"/>
          </a:xfrm>
          <a:prstGeom prst="rect">
            <a:avLst/>
          </a:prstGeom>
        </p:spPr>
      </p:pic>
      <p:pic>
        <p:nvPicPr>
          <p:cNvPr id="6" name="Рисунок 5" descr="скачанные файлы (1).jpg"/>
          <p:cNvPicPr>
            <a:picLocks noChangeAspect="1"/>
          </p:cNvPicPr>
          <p:nvPr/>
        </p:nvPicPr>
        <p:blipFill rotWithShape="1">
          <a:blip r:embed="rId6" cstate="print"/>
          <a:srcRect l="20000"/>
          <a:stretch/>
        </p:blipFill>
        <p:spPr>
          <a:xfrm>
            <a:off x="259087" y="4293096"/>
            <a:ext cx="4058210" cy="21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4897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836712"/>
            <a:ext cx="8280920" cy="54006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Видишь, какой ручеёк бежит у нас на картинке? Давай послушаем про него песенку.</a:t>
            </a:r>
          </a:p>
          <a:p>
            <a:pPr marL="4572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пора весенняя»</a:t>
            </a:r>
          </a:p>
          <a:p>
            <a:pPr marL="4572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Понравилась тебе песенка? 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какая она – грустная или весёлая?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(Весёлая).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музыка в песне медленно или быстро?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Похожа ли она на движение ручейка? 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и о ком поётся в песне?</a:t>
            </a:r>
          </a:p>
          <a:p>
            <a:pPr marL="45720" indent="0">
              <a:spcBef>
                <a:spcPts val="0"/>
              </a:spcBef>
              <a:buClrTx/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Bef>
                <a:spcPts val="0"/>
              </a:spcBef>
              <a:buClrTx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ещё раз послушаем песенку и побегаем «ручейком».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Пришла пора весенняя (муз.Е.Чуриловой, ст.В.Бомаса) - весенние песни в вальдорфскойшколе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8338" y="2204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836712"/>
            <a:ext cx="8136904" cy="576064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 вот,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«ручейками» мы побегали,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 песенку о весне спеть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Давай  вспомним и споём                                       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«Весеннюю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песенку </a:t>
            </a:r>
            <a:endParaRPr lang="ru-RU" sz="28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1.Зайчик солнечный стучится,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Зачирикал воробей.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Пробуждайтесь, звери, птицы,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Просыпайтесь поскорей.</a:t>
            </a: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2. От веснушек ярче лица,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Солнце гладит по щеке.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Ручеёк журчит, струится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хохочет вдалеке.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5. Весення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1700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87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692696"/>
            <a:ext cx="8136904" cy="640871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Хоровод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«Ой, бежит ручьём вода»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Слушаем, разучиваем песенку и выполняем движения по тексту</a:t>
            </a:r>
          </a:p>
          <a:p>
            <a:pPr marL="45720" indent="0">
              <a:buNone/>
            </a:pP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бежит ручьём вода - нету снега , нету льда. 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 взявшись за руки)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вода! Ой, вода! Нету снега , нету льда.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Прилетели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журавли, и соловушки малы. 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Бежим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носочках, взмахивая руками)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 : Журавли, журавли и соловушки малы.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Мы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весняночку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поём, весну красную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зовём. (Машем руками, «зовём» весну)</a:t>
            </a:r>
          </a:p>
          <a:p>
            <a:pPr marL="4572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поём! Ой, поём! Весну красную зовём.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еснянка - Ой бежит ручьём во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8352928" cy="4032448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 smtClean="0"/>
              <a:t>Сегодня мы с тобой бегали, как весенний ручеёк, слушали песню о ручейке, водили хоровод. А теперь послушай стихотворение о нём.</a:t>
            </a:r>
          </a:p>
          <a:p>
            <a:pPr marL="45720" indent="0" algn="just">
              <a:buNone/>
            </a:pPr>
            <a:r>
              <a:rPr lang="ru-RU" dirty="0" smtClean="0"/>
              <a:t>                           Порхает лёгкий ветер,</a:t>
            </a:r>
          </a:p>
          <a:p>
            <a:pPr marL="45720" indent="0" algn="just">
              <a:buNone/>
            </a:pPr>
            <a:r>
              <a:rPr lang="ru-RU" dirty="0" smtClean="0"/>
              <a:t>                           Бежит, звенит ручей;</a:t>
            </a:r>
          </a:p>
          <a:p>
            <a:pPr marL="45720" indent="0" algn="just">
              <a:buNone/>
            </a:pPr>
            <a:r>
              <a:rPr lang="ru-RU" dirty="0" smtClean="0"/>
              <a:t>                           Всё ярче солнце светит</a:t>
            </a:r>
          </a:p>
          <a:p>
            <a:pPr marL="45720" indent="0" algn="just">
              <a:buNone/>
            </a:pPr>
            <a:r>
              <a:rPr lang="ru-RU" dirty="0" smtClean="0"/>
              <a:t>                          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 smtClean="0"/>
              <a:t>греет горячей!</a:t>
            </a:r>
          </a:p>
          <a:p>
            <a:pPr marL="45720" indent="0" algn="just">
              <a:buNone/>
            </a:pPr>
            <a:r>
              <a:rPr lang="ru-RU" dirty="0" smtClean="0"/>
              <a:t>Когда пойдёшь на прогулку, обязательно обрати внимание на весенние ручейки!</a:t>
            </a:r>
          </a:p>
          <a:p>
            <a:pPr marL="4572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35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2564904"/>
            <a:ext cx="7488832" cy="2088232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8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</a:t>
            </a:r>
            <a:r>
              <a:rPr lang="ru-RU" sz="48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внимание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Words>413</Words>
  <Application>Microsoft Office PowerPoint</Application>
  <PresentationFormat>Экран (4:3)</PresentationFormat>
  <Paragraphs>58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Georgia</vt:lpstr>
      <vt:lpstr>Times New Roman</vt:lpstr>
      <vt:lpstr>Trebuchet MS</vt:lpstr>
      <vt:lpstr>Воздушный поток</vt:lpstr>
      <vt:lpstr>1_Воздушный поток</vt:lpstr>
      <vt:lpstr>2_Воздушный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154</cp:revision>
  <dcterms:created xsi:type="dcterms:W3CDTF">2017-09-25T05:51:55Z</dcterms:created>
  <dcterms:modified xsi:type="dcterms:W3CDTF">2024-03-21T11:26:06Z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