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физ рук Серен Р О\фоновые картинки\1613676334_56-p-fon-dlya-prezentatsii-dlya-detei-v-dou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42862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№5 «Родничок»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758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неделя (с 1 по 7 апреля 2024г.)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младшая группа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занятия 15 минут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по физическому воспитанию</a:t>
            </a: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Серен Рада Ооржаковна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физ рук Серен Р О\фоновые картинки\1613676334_56-p-fon-dlya-prezentatsii-dlya-detei-v-dou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6986614" cy="3714776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7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10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У №5\Desktop\Ндисовая папка (7)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У №5\Downloads\16e996db575ed804f90ee9bf285ac1f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физ рук Серен Р О\фоновые картинки\1613676334_56-p-fon-dlya-prezentatsii-dlya-detei-v-dou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6986614" cy="3714776"/>
          </a:xfrm>
        </p:spPr>
        <p:txBody>
          <a:bodyPr>
            <a:normAutofit/>
          </a:bodyPr>
          <a:lstStyle/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д/с №5 «Родничок»  комбинированного вида с. Сарыг-Сеп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</dc:title>
  <dc:creator>ДОУ №5</dc:creator>
  <cp:lastModifiedBy>Пользователь Windows</cp:lastModifiedBy>
  <cp:revision>4</cp:revision>
  <dcterms:created xsi:type="dcterms:W3CDTF">2024-01-25T15:55:25Z</dcterms:created>
  <dcterms:modified xsi:type="dcterms:W3CDTF">2024-01-27T08:10:57Z</dcterms:modified>
</cp:coreProperties>
</file>