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cap="all" dirty="0">
                <a:solidFill>
                  <a:srgbClr val="C00000"/>
                </a:solidFill>
                <a:effectLst/>
                <a:latin typeface="Book Antiqua"/>
              </a:rPr>
              <a:t>МБДОУ д/с № 5 «Родничок» комбинированного вида с. Сарыг-Сеп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FFC000"/>
                </a:solidFill>
              </a:rPr>
              <a:t>Дистанционное обучение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«Хорошо у нас в детском саду»</a:t>
            </a:r>
            <a:endParaRPr lang="ru-RU" sz="6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B050"/>
                </a:solidFill>
              </a:rPr>
              <a:t>II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младшая группа (3 - 4 лет)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</a:rPr>
              <a:t>С </a:t>
            </a:r>
            <a:r>
              <a:rPr lang="ru-RU" b="1" dirty="0" smtClean="0">
                <a:solidFill>
                  <a:srgbClr val="00B050"/>
                </a:solidFill>
              </a:rPr>
              <a:t>01.04.2024 </a:t>
            </a:r>
            <a:r>
              <a:rPr lang="ru-RU" b="1" dirty="0">
                <a:solidFill>
                  <a:srgbClr val="00B050"/>
                </a:solidFill>
              </a:rPr>
              <a:t>г. </a:t>
            </a:r>
            <a:r>
              <a:rPr lang="ru-RU" b="1">
                <a:solidFill>
                  <a:srgbClr val="00B050"/>
                </a:solidFill>
              </a:rPr>
              <a:t>по </a:t>
            </a:r>
            <a:r>
              <a:rPr lang="ru-RU" b="1" smtClean="0">
                <a:solidFill>
                  <a:srgbClr val="00B050"/>
                </a:solidFill>
              </a:rPr>
              <a:t>07.04.2024 </a:t>
            </a:r>
            <a:r>
              <a:rPr lang="ru-RU" b="1" dirty="0">
                <a:solidFill>
                  <a:srgbClr val="00B050"/>
                </a:solidFill>
              </a:rPr>
              <a:t>г.</a:t>
            </a:r>
          </a:p>
          <a:p>
            <a:pPr marL="0" indent="0" algn="ctr">
              <a:buNone/>
            </a:pPr>
            <a:endParaRPr lang="ru-RU" dirty="0">
              <a:solidFill>
                <a:srgbClr val="00B050"/>
              </a:solidFill>
            </a:endParaRPr>
          </a:p>
          <a:p>
            <a:pPr marL="0" indent="0" algn="r">
              <a:buNone/>
            </a:pPr>
            <a:r>
              <a:rPr lang="ru-RU" sz="1800" dirty="0">
                <a:solidFill>
                  <a:srgbClr val="0070C0"/>
                </a:solidFill>
              </a:rPr>
              <a:t>Воспитатель: </a:t>
            </a:r>
            <a:r>
              <a:rPr lang="ru-RU" sz="1800" dirty="0" err="1">
                <a:solidFill>
                  <a:srgbClr val="0070C0"/>
                </a:solidFill>
              </a:rPr>
              <a:t>Кундуу</a:t>
            </a:r>
            <a:r>
              <a:rPr lang="ru-RU" sz="1800" dirty="0">
                <a:solidFill>
                  <a:srgbClr val="0070C0"/>
                </a:solidFill>
              </a:rPr>
              <a:t> Б.Р.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350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/>
          <a:lstStyle/>
          <a:p>
            <a:pPr marL="0" lvl="0" indent="0" algn="ctr">
              <a:spcBef>
                <a:spcPct val="20000"/>
              </a:spcBef>
              <a:buClrTx/>
              <a:buSzTx/>
              <a:buNone/>
            </a:pPr>
            <a:r>
              <a:rPr lang="ru-RU" b="1" dirty="0">
                <a:solidFill>
                  <a:srgbClr val="C00000"/>
                </a:solidFill>
                <a:latin typeface="Century Gothic"/>
              </a:rPr>
              <a:t>Уважаемые родители!</a:t>
            </a:r>
            <a:br>
              <a:rPr lang="ru-RU" b="1" dirty="0">
                <a:solidFill>
                  <a:srgbClr val="C00000"/>
                </a:solidFill>
                <a:latin typeface="Century Gothic"/>
              </a:rPr>
            </a:br>
            <a:r>
              <a:rPr lang="ru-RU" b="1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/>
            </a:r>
            <a:br>
              <a:rPr lang="ru-RU" b="1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</a:br>
            <a:r>
              <a:rPr lang="ru-RU" b="1" dirty="0">
                <a:solidFill>
                  <a:srgbClr val="2F5897">
                    <a:lumMod val="75000"/>
                  </a:srgbClr>
                </a:solidFill>
                <a:latin typeface="Century Gothic"/>
              </a:rPr>
              <a:t>Во время деятельности с ребенком, </a:t>
            </a:r>
            <a:br>
              <a:rPr lang="ru-RU" b="1" dirty="0">
                <a:solidFill>
                  <a:srgbClr val="2F5897">
                    <a:lumMod val="75000"/>
                  </a:srgbClr>
                </a:solidFill>
                <a:latin typeface="Century Gothic"/>
              </a:rPr>
            </a:br>
            <a:r>
              <a:rPr lang="ru-RU" b="1" dirty="0">
                <a:solidFill>
                  <a:srgbClr val="2F5897">
                    <a:lumMod val="75000"/>
                  </a:srgbClr>
                </a:solidFill>
                <a:latin typeface="Century Gothic"/>
              </a:rPr>
              <a:t>сделайте пожалуйста фотографии. </a:t>
            </a:r>
            <a:br>
              <a:rPr lang="ru-RU" b="1" dirty="0">
                <a:solidFill>
                  <a:srgbClr val="2F5897">
                    <a:lumMod val="75000"/>
                  </a:srgbClr>
                </a:solidFill>
                <a:latin typeface="Century Gothic"/>
              </a:rPr>
            </a:br>
            <a:r>
              <a:rPr lang="ru-RU" b="1" dirty="0">
                <a:solidFill>
                  <a:srgbClr val="2F5897">
                    <a:lumMod val="75000"/>
                  </a:srgbClr>
                </a:solidFill>
                <a:latin typeface="Century Gothic"/>
              </a:rPr>
              <a:t>Отправить фотографии можно в группу </a:t>
            </a:r>
            <a:r>
              <a:rPr lang="ru-RU" b="1" dirty="0" err="1">
                <a:solidFill>
                  <a:srgbClr val="2F5897">
                    <a:lumMod val="75000"/>
                  </a:srgbClr>
                </a:solidFill>
                <a:latin typeface="Century Gothic"/>
              </a:rPr>
              <a:t>вайбер</a:t>
            </a:r>
            <a:r>
              <a:rPr lang="ru-RU" b="1" dirty="0">
                <a:solidFill>
                  <a:srgbClr val="2F5897">
                    <a:lumMod val="75000"/>
                  </a:srgbClr>
                </a:solidFill>
                <a:latin typeface="Century Gothic"/>
              </a:rPr>
              <a:t> или лично вашему воспитателю.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Century Gothic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68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Посмотрите  с ребенком на картину и спросите его, что он видит?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738908"/>
            <a:ext cx="7499350" cy="4218384"/>
          </a:xfrm>
        </p:spPr>
      </p:pic>
    </p:spTree>
    <p:extLst>
      <p:ext uri="{BB962C8B-B14F-4D97-AF65-F5344CB8AC3E}">
        <p14:creationId xmlns:p14="http://schemas.microsoft.com/office/powerpoint/2010/main" val="2749924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Задайте вопросы ребенку после просмотра картины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Не скучаешь по детскому саду? </a:t>
            </a:r>
            <a:endParaRPr lang="ru-RU" sz="4000" dirty="0"/>
          </a:p>
          <a:p>
            <a:r>
              <a:rPr lang="ru-RU" sz="4000" dirty="0" smtClean="0"/>
              <a:t>А </a:t>
            </a:r>
            <a:r>
              <a:rPr lang="ru-RU" sz="4000" dirty="0"/>
              <a:t>кто в детском саду заботится о вас, занимается с вами и играет</a:t>
            </a:r>
            <a:r>
              <a:rPr lang="ru-RU" sz="4000" dirty="0" smtClean="0"/>
              <a:t>?</a:t>
            </a:r>
          </a:p>
          <a:p>
            <a:r>
              <a:rPr lang="ru-RU" sz="4000" dirty="0" smtClean="0"/>
              <a:t>А  что дети делают на картине?</a:t>
            </a:r>
          </a:p>
        </p:txBody>
      </p:sp>
    </p:spTree>
    <p:extLst>
      <p:ext uri="{BB962C8B-B14F-4D97-AF65-F5344CB8AC3E}">
        <p14:creationId xmlns:p14="http://schemas.microsoft.com/office/powerpoint/2010/main" val="1921524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Прочитайте ребенку стихотворение про детский сад и выучите наизусть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25" y="1447800"/>
            <a:ext cx="7200900" cy="4800600"/>
          </a:xfrm>
        </p:spPr>
      </p:pic>
    </p:spTree>
    <p:extLst>
      <p:ext uri="{BB962C8B-B14F-4D97-AF65-F5344CB8AC3E}">
        <p14:creationId xmlns:p14="http://schemas.microsoft.com/office/powerpoint/2010/main" val="1311253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 чем в стихотворении говорится? (детский сад)</a:t>
            </a:r>
          </a:p>
          <a:p>
            <a:r>
              <a:rPr lang="ru-RU" dirty="0" smtClean="0"/>
              <a:t>Кто спешит в детский сад? (малыши)</a:t>
            </a:r>
          </a:p>
          <a:p>
            <a:r>
              <a:rPr lang="ru-RU" dirty="0" smtClean="0"/>
              <a:t>Что малыши делают в детском саду? (играют, поют)</a:t>
            </a:r>
          </a:p>
          <a:p>
            <a:r>
              <a:rPr lang="ru-RU" dirty="0" smtClean="0"/>
              <a:t>Куда дети ходят? (на прогулку)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140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Найдите и скажите какой фигуры не хватает?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44824"/>
            <a:ext cx="4769465" cy="4563958"/>
          </a:xfrm>
        </p:spPr>
      </p:pic>
    </p:spTree>
    <p:extLst>
      <p:ext uri="{BB962C8B-B14F-4D97-AF65-F5344CB8AC3E}">
        <p14:creationId xmlns:p14="http://schemas.microsoft.com/office/powerpoint/2010/main" val="415223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Нарисуйте с ребенком трактора или цветок из геометрических фигур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65" y="1447800"/>
            <a:ext cx="6591419" cy="4800600"/>
          </a:xfrm>
        </p:spPr>
      </p:pic>
    </p:spTree>
    <p:extLst>
      <p:ext uri="{BB962C8B-B14F-4D97-AF65-F5344CB8AC3E}">
        <p14:creationId xmlns:p14="http://schemas.microsoft.com/office/powerpoint/2010/main" val="2850967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2644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Спасибо! Молодцы!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384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</TotalTime>
  <Words>163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МБДОУ д/с № 5 «Родничок» комбинированного вида с. Сарыг-Сеп</vt:lpstr>
      <vt:lpstr>Презентация PowerPoint</vt:lpstr>
      <vt:lpstr>Посмотрите  с ребенком на картину и спросите его, что он видит?</vt:lpstr>
      <vt:lpstr>Задайте вопросы ребенку после просмотра картины</vt:lpstr>
      <vt:lpstr>Прочитайте ребенку стихотворение про детский сад и выучите наизусть</vt:lpstr>
      <vt:lpstr>Презентация PowerPoint</vt:lpstr>
      <vt:lpstr>Найдите и скажите какой фигуры не хватает?</vt:lpstr>
      <vt:lpstr>Нарисуйте с ребенком трактора или цветок из геометрических фигур</vt:lpstr>
      <vt:lpstr>Спасибо! 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 «Родничок» комбинированного вида с. Сарыг-Сеп</dc:title>
  <dc:creator>МДОУ 5</dc:creator>
  <cp:lastModifiedBy>Ирина</cp:lastModifiedBy>
  <cp:revision>4</cp:revision>
  <dcterms:created xsi:type="dcterms:W3CDTF">2024-02-15T07:20:02Z</dcterms:created>
  <dcterms:modified xsi:type="dcterms:W3CDTF">2024-02-28T03:58:43Z</dcterms:modified>
</cp:coreProperties>
</file>