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8" r:id="rId2"/>
    <p:sldId id="269" r:id="rId3"/>
    <p:sldId id="259" r:id="rId4"/>
    <p:sldId id="260" r:id="rId5"/>
    <p:sldId id="262" r:id="rId6"/>
    <p:sldId id="261" r:id="rId7"/>
    <p:sldId id="264" r:id="rId8"/>
    <p:sldId id="266" r:id="rId9"/>
    <p:sldId id="263" r:id="rId10"/>
    <p:sldId id="265" r:id="rId11"/>
    <p:sldId id="267" r:id="rId12"/>
    <p:sldId id="270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DD210D-1723-4F1A-A5F6-0E952EF24B26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411985-05C7-43A1-B20C-3D08C9E31DA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411985-05C7-43A1-B20C-3D08C9E31DAC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orldofschool.ru/public/page_images/1027/z4_8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orldofschool.ru/public/page_images/1027/z4_9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hyperlink" Target="http://worldofschool.ru/public/page_images/1027/z4_1.jp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orldofschool.ru/public/page_images/1027/z4_2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orldofschool.ru/public/page_images/1027/z4_3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orldofschool.ru/public/page_images/1027/z4_4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orldofschool.ru/public/page_images/1027/z4_5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orldofschool.ru/public/page_images/1027/z4_6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orldofschool.ru/public/page_images/1027/z4_7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ДОУ №5\Desktop\1616994976_40-p-fon-dlya-prezentatsii-fizkultura-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763"/>
            <a:ext cx="9144000" cy="686752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785786" y="357167"/>
            <a:ext cx="76438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Муниципальное бюджетное образовательное учреждение детский сад № 5 «Родничок» комбинированного вида с. Сарыг-Сеп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57356" y="1714488"/>
            <a:ext cx="535785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неделя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1-7 апреля 2024г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.)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средняя группа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длительность занятия 20 минут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  <a:endParaRPr lang="ru-RU" sz="24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000628" y="4813994"/>
            <a:ext cx="40005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Подготовил: руководитель </a:t>
            </a:r>
          </a:p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физическому воспитанию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Серен Рада Ооржаковна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esktop\1616994976_40-p-fon-dlya-prezentatsii-fizkultura-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7526"/>
          </a:xfrm>
          <a:prstGeom prst="rect">
            <a:avLst/>
          </a:prstGeom>
          <a:noFill/>
        </p:spPr>
      </p:pic>
      <p:pic>
        <p:nvPicPr>
          <p:cNvPr id="21505" name="Рисунок 8" descr="http://worldofschool.ru/public/page_images/1027/470x0-z4_8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28794" y="714356"/>
            <a:ext cx="4895853" cy="1643074"/>
          </a:xfrm>
          <a:prstGeom prst="rect">
            <a:avLst/>
          </a:prstGeom>
          <a:noFill/>
        </p:spPr>
      </p:pic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2928926" y="2143116"/>
            <a:ext cx="4357718" cy="1538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Прыжком ноги врозь, выдох.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Прыжком И.П., вдох.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Прыжком ноги врозь, выдох.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Прыжком И.П., вдох. Выполнить 8-10 раз.</a:t>
            </a:r>
            <a:endParaRPr kumimoji="0" lang="ru-RU" sz="1600" b="0" i="0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esktop\1616994976_40-p-fon-dlya-prezentatsii-fizkultura-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763"/>
            <a:ext cx="9144000" cy="6867526"/>
          </a:xfrm>
          <a:prstGeom prst="rect">
            <a:avLst/>
          </a:prstGeom>
          <a:noFill/>
        </p:spPr>
      </p:pic>
      <p:pic>
        <p:nvPicPr>
          <p:cNvPr id="24577" name="Рисунок 9" descr="http://worldofschool.ru/public/page_images/1027/470x0-z4_9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5984" y="571480"/>
            <a:ext cx="4429156" cy="2000264"/>
          </a:xfrm>
          <a:prstGeom prst="rect">
            <a:avLst/>
          </a:prstGeom>
          <a:noFill/>
        </p:spPr>
      </p:pic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2428860" y="1933575"/>
            <a:ext cx="4143404" cy="1969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И.П., выдох.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Руки вверх, вдох.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Руки вверх, вдох.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И.П., выдох. Выполнить 6-8 раз</a:t>
            </a:r>
            <a:r>
              <a:rPr kumimoji="0" lang="ru-RU" sz="1600" b="0" i="0" u="sng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ДОУ №5\Desktop\1616994976_40-p-fon-dlya-prezentatsii-fizkultura-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763"/>
            <a:ext cx="9144000" cy="686752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857356" y="2143116"/>
            <a:ext cx="535785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br>
              <a:rPr lang="ru-RU" sz="4000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40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ДОУ №5\Desktop\1616994976_40-p-fon-dlya-prezentatsii-fizkultura-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763"/>
            <a:ext cx="9144000" cy="686752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857356" y="1428736"/>
            <a:ext cx="535785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Уважаемые родители!</a:t>
            </a:r>
            <a:br>
              <a:rPr lang="ru-RU" sz="24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пожалуйста, фотографии.</a:t>
            </a:r>
            <a:br>
              <a:rPr lang="ru-RU" sz="24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esktop\1616994976_40-p-fon-dlya-prezentatsii-fizkultura-4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4763"/>
            <a:ext cx="9144000" cy="6867526"/>
          </a:xfrm>
          <a:prstGeom prst="rect">
            <a:avLst/>
          </a:prstGeom>
          <a:noFill/>
        </p:spPr>
      </p:pic>
      <p:pic>
        <p:nvPicPr>
          <p:cNvPr id="7169" name="Рисунок 1" descr="http://worldofschool.ru/public/page_images/1027/400x0-z4_1.jp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71538" y="1357298"/>
            <a:ext cx="7500990" cy="1500198"/>
          </a:xfrm>
          <a:prstGeom prst="rect">
            <a:avLst/>
          </a:prstGeom>
          <a:noFill/>
        </p:spPr>
      </p:pic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1142976" y="2571744"/>
            <a:ext cx="642942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Наклон вперёд, руки вперёд, дотянуться до носков ног, выдох. Выполнить 8-10 раз.</a:t>
            </a:r>
            <a:endParaRPr kumimoji="0" lang="ru-RU" sz="1600" b="0" i="0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esktop\1616994976_40-p-fon-dlya-prezentatsii-fizkultura-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763"/>
            <a:ext cx="9144000" cy="6867526"/>
          </a:xfrm>
          <a:prstGeom prst="rect">
            <a:avLst/>
          </a:prstGeom>
          <a:noFill/>
        </p:spPr>
      </p:pic>
      <p:pic>
        <p:nvPicPr>
          <p:cNvPr id="6145" name="Рисунок 2" descr="http://worldofschool.ru/public/page_images/1027/470x0-z4_2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71604" y="714356"/>
            <a:ext cx="5500726" cy="1857388"/>
          </a:xfrm>
          <a:prstGeom prst="rect">
            <a:avLst/>
          </a:prstGeom>
          <a:noFill/>
        </p:spPr>
      </p:pic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1428728" y="2571744"/>
            <a:ext cx="71438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3810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1..Согнуть руки в упоре лёжа, вдох.</a:t>
            </a:r>
          </a:p>
          <a:p>
            <a:pPr marL="0" marR="0" lvl="0" indent="3810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2. Разогнуть руки, выдох. </a:t>
            </a:r>
          </a:p>
          <a:p>
            <a:pPr marL="0" marR="0" lvl="0" indent="3810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Согнуть руки в упоре лёжа, вдох. </a:t>
            </a:r>
          </a:p>
          <a:p>
            <a:pPr marL="0" marR="0" lvl="0" indent="3810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Разогнуть руки, выдох. Выполнить 6-8 раз.</a:t>
            </a:r>
            <a:endParaRPr kumimoji="0" lang="ru-RU" b="0" i="0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810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esktop\1616994976_40-p-fon-dlya-prezentatsii-fizkultura-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7526"/>
          </a:xfrm>
          <a:prstGeom prst="rect">
            <a:avLst/>
          </a:prstGeom>
          <a:noFill/>
        </p:spPr>
      </p:pic>
      <p:pic>
        <p:nvPicPr>
          <p:cNvPr id="4097" name="Рисунок 3" descr="http://worldofschool.ru/public/page_images/1027/470x0-z4_3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57356" y="500042"/>
            <a:ext cx="5143536" cy="1828792"/>
          </a:xfrm>
          <a:prstGeom prst="rect">
            <a:avLst/>
          </a:prstGeom>
          <a:noFill/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428728" y="2285991"/>
            <a:ext cx="4071966" cy="166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Поворот туловища вправо, выдох.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И.П., вдох.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Поворот туловища влево, выдох.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И.П., вдох. Выполнить 6-8 раз</a:t>
            </a:r>
            <a:r>
              <a:rPr kumimoji="0" lang="ru-RU" sz="1000" b="0" i="0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800" b="0" i="0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81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esktop\1616994976_40-p-fon-dlya-prezentatsii-fizkultura-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763"/>
            <a:ext cx="9144000" cy="6867526"/>
          </a:xfrm>
          <a:prstGeom prst="rect">
            <a:avLst/>
          </a:prstGeom>
          <a:noFill/>
        </p:spPr>
      </p:pic>
      <p:pic>
        <p:nvPicPr>
          <p:cNvPr id="5121" name="Рисунок 4" descr="http://worldofschool.ru/public/page_images/1027/470x0-z4_4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3108" y="571480"/>
            <a:ext cx="4500594" cy="1500198"/>
          </a:xfrm>
          <a:prstGeom prst="rect">
            <a:avLst/>
          </a:prstGeom>
          <a:noFill/>
        </p:spPr>
      </p:pic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2357422" y="1428737"/>
            <a:ext cx="5643602" cy="2431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Согнуть ноги к груди, вдох.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Выпрямить вперёд, выдох.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Согнуть ноги к груди, вдох.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И.П., выдох. Выполнить 8-10 раз.</a:t>
            </a:r>
            <a:endParaRPr kumimoji="0" lang="ru-RU" sz="1600" b="0" i="0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esktop\1616994976_40-p-fon-dlya-prezentatsii-fizkultura-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763"/>
            <a:ext cx="9144000" cy="6867526"/>
          </a:xfrm>
          <a:prstGeom prst="rect">
            <a:avLst/>
          </a:prstGeom>
          <a:noFill/>
        </p:spPr>
      </p:pic>
      <p:pic>
        <p:nvPicPr>
          <p:cNvPr id="22529" name="Рисунок 5" descr="http://worldofschool.ru/public/page_images/1027/470x0-z4_5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5984" y="642918"/>
            <a:ext cx="4071966" cy="1933577"/>
          </a:xfrm>
          <a:prstGeom prst="rect">
            <a:avLst/>
          </a:prstGeom>
          <a:noFill/>
        </p:spPr>
      </p:pic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2071670" y="2786058"/>
            <a:ext cx="485778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Прогнуться назад, обхватить ноги, выдох.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И.П., вдох.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Прогнуться назад, обхватить ноги, выдох.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lang="ru-RU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.П., вдох. Выполнить 6-8 раз.</a:t>
            </a:r>
            <a:endParaRPr kumimoji="0" lang="ru-RU" sz="1600" b="0" i="0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esktop\1616994976_40-p-fon-dlya-prezentatsii-fizkultura-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763"/>
            <a:ext cx="9144000" cy="6867526"/>
          </a:xfrm>
          <a:prstGeom prst="rect">
            <a:avLst/>
          </a:prstGeom>
          <a:noFill/>
        </p:spPr>
      </p:pic>
      <p:pic>
        <p:nvPicPr>
          <p:cNvPr id="23553" name="Рисунок 6" descr="http://worldofschool.ru/public/page_images/1027/470x0-z4_6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5984" y="642918"/>
            <a:ext cx="4691064" cy="2000264"/>
          </a:xfrm>
          <a:prstGeom prst="rect">
            <a:avLst/>
          </a:prstGeom>
          <a:noFill/>
        </p:spPr>
      </p:pic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3071802" y="2285992"/>
            <a:ext cx="3929090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Поднять левую ногу, выдох.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И.П., вдох.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Поднять правую ногу, выдох.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И.П., вдох. Выполнить 8-10 раз.</a:t>
            </a:r>
            <a:endParaRPr kumimoji="0" lang="ru-RU" sz="1600" b="0" i="0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esktop\1616994976_40-p-fon-dlya-prezentatsii-fizkultura-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7526"/>
          </a:xfrm>
          <a:prstGeom prst="rect">
            <a:avLst/>
          </a:prstGeom>
          <a:noFill/>
        </p:spPr>
      </p:pic>
      <p:pic>
        <p:nvPicPr>
          <p:cNvPr id="3073" name="Рисунок 7" descr="http://worldofschool.ru/public/page_images/1027/470x0-z4_7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28794" y="714356"/>
            <a:ext cx="4786346" cy="1571636"/>
          </a:xfrm>
          <a:prstGeom prst="rect">
            <a:avLst/>
          </a:prstGeom>
          <a:noFill/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071802" y="1952625"/>
            <a:ext cx="3786214" cy="1969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Прыжком упор присев, выдох.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Прыжком упор лёжа, вдох.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Прыжком упор присев, выдох.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И.П., вдох. Выполнить 6-8 раз.</a:t>
            </a:r>
            <a:endParaRPr kumimoji="0" lang="ru-RU" sz="1600" b="0" i="0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281</Words>
  <PresentationFormat>Экран (4:3)</PresentationFormat>
  <Paragraphs>68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ДОУ №5</dc:creator>
  <cp:lastModifiedBy>Пользователь Windows</cp:lastModifiedBy>
  <cp:revision>5</cp:revision>
  <dcterms:created xsi:type="dcterms:W3CDTF">2022-01-31T19:37:18Z</dcterms:created>
  <dcterms:modified xsi:type="dcterms:W3CDTF">2024-01-30T17:00:38Z</dcterms:modified>
</cp:coreProperties>
</file>