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69" r:id="rId5"/>
    <p:sldId id="270" r:id="rId6"/>
    <p:sldId id="271" r:id="rId7"/>
    <p:sldId id="259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A5D2E7-C53A-4363-A0ED-30317188FCBF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E2E37A-5683-44DE-AFE2-AE4ED4FAD54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jpe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588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71604" y="500042"/>
            <a:ext cx="6929486" cy="1000132"/>
          </a:xfrm>
        </p:spPr>
        <p:txBody>
          <a:bodyPr>
            <a:noAutofit/>
          </a:bodyPr>
          <a:lstStyle/>
          <a:p>
            <a: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образовательное учреждение детский сад </a:t>
            </a:r>
            <a:b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№ 5 «Родничок» комбинированного вида с. Сарыг-Сеп </a:t>
            </a:r>
            <a:r>
              <a:rPr lang="ru-RU" sz="1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Каа-Хемского</a:t>
            </a:r>
            <a: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района Республики Тыва </a:t>
            </a:r>
            <a:b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28794" y="2357430"/>
            <a:ext cx="6715172" cy="3281370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</a:t>
            </a:r>
          </a:p>
          <a:p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неделя </a:t>
            </a:r>
            <a:r>
              <a:rPr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-7 апреля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2024г.)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старшая группа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</a:p>
          <a:p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Подготовил: </a:t>
            </a:r>
          </a:p>
          <a:p>
            <a:pPr algn="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руководитель по физическому воспитанию</a:t>
            </a:r>
          </a:p>
          <a:p>
            <a:pPr algn="r"/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Чамзы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Чингиз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Хулер-оолович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1588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7356" y="1071546"/>
            <a:ext cx="6357982" cy="428628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пожалуйста, фотографии.</a:t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00562" y="1643050"/>
            <a:ext cx="4357718" cy="2357454"/>
          </a:xfrm>
        </p:spPr>
        <p:txBody>
          <a:bodyPr>
            <a:normAutofit fontScale="90000"/>
          </a:bodyPr>
          <a:lstStyle/>
          <a:p>
            <a:pPr algn="l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1. И.п. – ходьба на месте, с высоким подниманием колен. (6-8 раз)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2. И.п. – стоя, приседание, прямые руки вперед. (6-8 раз)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3. И.п. – прямая стойка, наклоны вперед, достаем пальцами пола, колени стараемся не сгибать. (6-8 раз).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C:\Users\ДОУ №5\Downloads\462797_8.jpeg"/>
          <p:cNvPicPr/>
          <p:nvPr/>
        </p:nvPicPr>
        <p:blipFill>
          <a:blip r:embed="rId4"/>
          <a:srcRect l="74107" b="37226"/>
          <a:stretch>
            <a:fillRect/>
          </a:stretch>
        </p:blipFill>
        <p:spPr bwMode="auto">
          <a:xfrm>
            <a:off x="2357422" y="1500174"/>
            <a:ext cx="1500198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C:\Users\ДОУ №5\Downloads\462797_8.jpeg"/>
          <p:cNvPicPr/>
          <p:nvPr/>
        </p:nvPicPr>
        <p:blipFill>
          <a:blip r:embed="rId4"/>
          <a:srcRect l="39286" r="24107" b="37956"/>
          <a:stretch>
            <a:fillRect/>
          </a:stretch>
        </p:blipFill>
        <p:spPr bwMode="auto">
          <a:xfrm>
            <a:off x="2643174" y="4143380"/>
            <a:ext cx="1714512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C:\Users\ДОУ №5\Downloads\462797_8.jpeg"/>
          <p:cNvPicPr/>
          <p:nvPr/>
        </p:nvPicPr>
        <p:blipFill>
          <a:blip r:embed="rId4"/>
          <a:srcRect l="3125" r="66071" b="37956"/>
          <a:stretch>
            <a:fillRect/>
          </a:stretch>
        </p:blipFill>
        <p:spPr bwMode="auto">
          <a:xfrm>
            <a:off x="6500826" y="4286256"/>
            <a:ext cx="1571636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43240" y="2571744"/>
            <a:ext cx="5429288" cy="1428760"/>
          </a:xfrm>
        </p:spPr>
        <p:txBody>
          <a:bodyPr>
            <a:normAutofit fontScale="90000"/>
          </a:bodyPr>
          <a:lstStyle/>
          <a:p>
            <a:pPr algn="l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1. И.п. – упор на коленях, махи правой ногой назад верх. То же самое с другой ногой (6-8 раз)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2. И.п. – стоя на коленях. Прогнуться руки вверх и и.п. (6-8 раз)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C:\Users\ДОУ №5\Downloads\image092 (1).jpg"/>
          <p:cNvPicPr/>
          <p:nvPr/>
        </p:nvPicPr>
        <p:blipFill>
          <a:blip r:embed="rId4"/>
          <a:srcRect l="5844" t="61538" b="17789"/>
          <a:stretch>
            <a:fillRect/>
          </a:stretch>
        </p:blipFill>
        <p:spPr bwMode="auto">
          <a:xfrm>
            <a:off x="4000496" y="357166"/>
            <a:ext cx="2643206" cy="17668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ДОУ №5\Downloads\image092 (1).jpg"/>
          <p:cNvPicPr/>
          <p:nvPr/>
        </p:nvPicPr>
        <p:blipFill>
          <a:blip r:embed="rId4"/>
          <a:srcRect l="18182" t="20226" r="21429" b="54251"/>
          <a:stretch>
            <a:fillRect/>
          </a:stretch>
        </p:blipFill>
        <p:spPr bwMode="auto">
          <a:xfrm>
            <a:off x="4357686" y="4214818"/>
            <a:ext cx="2571768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43240" y="2571744"/>
            <a:ext cx="5429288" cy="1428760"/>
          </a:xfrm>
        </p:spPr>
        <p:txBody>
          <a:bodyPr>
            <a:normAutofit fontScale="90000"/>
          </a:bodyPr>
          <a:lstStyle/>
          <a:p>
            <a:pPr algn="l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1. И.п. – стоя на коленях, руки на плечах. Прогнуться грудной части позвоночника, медленно наклониться назад и.п.(6-8 раз) и.п.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2. И.п. – сидя руки в упоре назад, ноги прямые. Поднять прямые ноги, махи ногами поочередно.(6-8 раз)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3. И.п. – лежа на спине, руки в стороны. Махи прямыми ногами вверх (6-8 раз).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C:\Users\ДОУ №5\Downloads\img10 (2).jpg"/>
          <p:cNvPicPr/>
          <p:nvPr/>
        </p:nvPicPr>
        <p:blipFill>
          <a:blip r:embed="rId4"/>
          <a:srcRect l="39531" t="42690" r="5564" b="12866"/>
          <a:stretch>
            <a:fillRect/>
          </a:stretch>
        </p:blipFill>
        <p:spPr bwMode="auto">
          <a:xfrm>
            <a:off x="4286248" y="642918"/>
            <a:ext cx="2357454" cy="1438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ДОУ №5\Downloads\acb446cc0493c7176b2587adce732991.jpeg"/>
          <p:cNvPicPr/>
          <p:nvPr/>
        </p:nvPicPr>
        <p:blipFill>
          <a:blip r:embed="rId5"/>
          <a:srcRect l="4545" t="51010" r="39548" b="32323"/>
          <a:stretch>
            <a:fillRect/>
          </a:stretch>
        </p:blipFill>
        <p:spPr bwMode="auto">
          <a:xfrm>
            <a:off x="2214546" y="4000504"/>
            <a:ext cx="2584461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C:\Users\ДОУ №5\Downloads\acb446cc0493c7176b2587adce732991.jpeg"/>
          <p:cNvPicPr/>
          <p:nvPr/>
        </p:nvPicPr>
        <p:blipFill>
          <a:blip r:embed="rId5"/>
          <a:srcRect l="59091" t="48990" r="8712" b="29669"/>
          <a:stretch>
            <a:fillRect/>
          </a:stretch>
        </p:blipFill>
        <p:spPr bwMode="auto">
          <a:xfrm>
            <a:off x="5572132" y="4214818"/>
            <a:ext cx="2714644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43240" y="2786058"/>
            <a:ext cx="5429288" cy="1214446"/>
          </a:xfrm>
        </p:spPr>
        <p:txBody>
          <a:bodyPr>
            <a:normAutofit fontScale="90000"/>
          </a:bodyPr>
          <a:lstStyle/>
          <a:p>
            <a:pPr algn="l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1. И.п. – лежа на спине. Поднимая прямые ноги вверх, стараться достать носками пол над головой и.п.(6-8 раз) 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2. И.п. – прыжки на носках с хлопками за спиной на каждый прыжок, затем перейти на ходьбу(6-8 раз).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C:\Users\ДОУ №5\Downloads\image090.jpg"/>
          <p:cNvPicPr/>
          <p:nvPr/>
        </p:nvPicPr>
        <p:blipFill>
          <a:blip r:embed="rId4"/>
          <a:srcRect l="7937" t="32669" r="6878" b="49801"/>
          <a:stretch>
            <a:fillRect/>
          </a:stretch>
        </p:blipFill>
        <p:spPr bwMode="auto">
          <a:xfrm>
            <a:off x="3643306" y="642918"/>
            <a:ext cx="3214710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ДОУ №5\Downloads\acb446cc0493c7176b2587adce732991.jpeg"/>
          <p:cNvPicPr/>
          <p:nvPr/>
        </p:nvPicPr>
        <p:blipFill>
          <a:blip r:embed="rId5"/>
          <a:srcRect l="64015" t="21299" r="7955" b="51688"/>
          <a:stretch>
            <a:fillRect/>
          </a:stretch>
        </p:blipFill>
        <p:spPr bwMode="auto">
          <a:xfrm>
            <a:off x="5214942" y="4214818"/>
            <a:ext cx="2143140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1588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71802" y="1071546"/>
            <a:ext cx="4572032" cy="4286280"/>
          </a:xfrm>
        </p:spPr>
        <p:txBody>
          <a:bodyPr>
            <a:normAutofit/>
          </a:bodyPr>
          <a:lstStyle/>
          <a:p>
            <a:pPr algn="l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37</Words>
  <PresentationFormat>Экран (4:3)</PresentationFormat>
  <Paragraphs>21</Paragraphs>
  <Slides>7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Муниципальное бюджетное образовательное учреждение детский сад  № 5 «Родничок» комбинированного вида с. Сарыг-Сеп Каа-Хемского района Республики Тыва  </vt:lpstr>
      <vt:lpstr>Уважаемые родители! Во время деятельности с ребёнком сделайте, пожалуйста, фотографии. Отправить фотографии можно в группу или лично вашему воспитателю.</vt:lpstr>
      <vt:lpstr> 1. И.п. – ходьба на месте, с высоким подниманием колен. (6-8 раз) 2. И.п. – стоя, приседание, прямые руки вперед. (6-8 раз) 3. И.п. – прямая стойка, наклоны вперед, достаем пальцами пола, колени стараемся не сгибать. (6-8 раз).  </vt:lpstr>
      <vt:lpstr> 1. И.п. – упор на коленях, махи правой ногой назад верх. То же самое с другой ногой (6-8 раз) 2. И.п. – стоя на коленях. Прогнуться руки вверх и и.п. (6-8 раз)   </vt:lpstr>
      <vt:lpstr> 1. И.п. – стоя на коленях, руки на плечах. Прогнуться грудной части позвоночника, медленно наклониться назад и.п.(6-8 раз) и.п. 2. И.п. – сидя руки в упоре назад, ноги прямые. Поднять прямые ноги, махи ногами поочередно.(6-8 раз) 3. И.п. – лежа на спине, руки в стороны. Махи прямыми ногами вверх (6-8 раз).   </vt:lpstr>
      <vt:lpstr> 1. И.п. – лежа на спине. Поднимая прямые ноги вверх, стараться достать носками пол над головой и.п.(6-8 раз)  2. И.п. – прыжки на носках с хлопками за спиной на каждый прыжок, затем перейти на ходьбу(6-8 раз).    </vt:lpstr>
      <vt:lpstr> Спасибо за внимание!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образовательное учреждение детский сад  № 5 «Родничок» комбинированного вида с. Сарыг-Сеп Каа-Хемского района Республики Тыва  </dc:title>
  <dc:creator>ДОУ №5</dc:creator>
  <cp:lastModifiedBy>Пользователь Windows</cp:lastModifiedBy>
  <cp:revision>3</cp:revision>
  <dcterms:created xsi:type="dcterms:W3CDTF">2024-01-22T13:46:05Z</dcterms:created>
  <dcterms:modified xsi:type="dcterms:W3CDTF">2024-02-04T11:29:27Z</dcterms:modified>
</cp:coreProperties>
</file>