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25" r:id="rId1"/>
  </p:sldMasterIdLst>
  <p:sldIdLst>
    <p:sldId id="279" r:id="rId2"/>
    <p:sldId id="276" r:id="rId3"/>
    <p:sldId id="274" r:id="rId4"/>
    <p:sldId id="282" r:id="rId5"/>
    <p:sldId id="280" r:id="rId6"/>
    <p:sldId id="288" r:id="rId7"/>
    <p:sldId id="277" r:id="rId8"/>
  </p:sldIdLst>
  <p:sldSz cx="9144000" cy="6858000" type="screen4x3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643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29.02.2024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29.02.2024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29.02.2024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29.02.2024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29.02.2024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29.02.2024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29.02.2024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29.02.2024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29.02.2024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29.02.2024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29.02.2024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29.02.2024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.png"/><Relationship Id="rId5" Type="http://schemas.openxmlformats.org/officeDocument/2006/relationships/image" Target="../media/image6.jpe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1" y="4869160"/>
            <a:ext cx="6974160" cy="936104"/>
          </a:xfrm>
        </p:spPr>
        <p:txBody>
          <a:bodyPr/>
          <a:lstStyle/>
          <a:p>
            <a:pPr marL="0" lvl="0" indent="0">
              <a:spcBef>
                <a:spcPct val="20000"/>
              </a:spcBef>
              <a:buNone/>
            </a:pPr>
            <a:r>
              <a:rPr lang="ru-RU" sz="2800" b="0" spc="-1" dirty="0">
                <a:solidFill>
                  <a:schemeClr val="tx1"/>
                </a:solidFill>
                <a:effectLst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t>Выполнил: музыкальный </a:t>
            </a:r>
            <a:r>
              <a:rPr lang="ru-RU" sz="2800" b="0" spc="-1" dirty="0" smtClean="0">
                <a:solidFill>
                  <a:schemeClr val="tx1"/>
                </a:solidFill>
                <a:effectLst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t>руководитель Трегубова </a:t>
            </a:r>
            <a:r>
              <a:rPr lang="ru-RU" sz="2800" b="0" spc="-1" dirty="0">
                <a:solidFill>
                  <a:schemeClr val="tx1"/>
                </a:solidFill>
                <a:effectLst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t>В.В</a:t>
            </a:r>
            <a:r>
              <a:rPr lang="ru-RU" sz="1500" b="0" spc="-1" dirty="0">
                <a:solidFill>
                  <a:schemeClr val="tx1"/>
                </a:solidFill>
                <a:effectLst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t>.</a:t>
            </a:r>
            <a:r>
              <a:rPr lang="ru-RU" sz="1500" b="0" spc="-1" dirty="0">
                <a:solidFill>
                  <a:schemeClr val="tx1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+mn-ea"/>
                <a:cs typeface="+mn-cs"/>
              </a:rPr>
              <a:t/>
            </a:r>
            <a:br>
              <a:rPr lang="ru-RU" sz="1500" b="0" spc="-1" dirty="0">
                <a:solidFill>
                  <a:schemeClr val="tx1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+mn-ea"/>
                <a:cs typeface="+mn-cs"/>
              </a:rPr>
            </a:b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539552" y="731520"/>
            <a:ext cx="8208912" cy="4065632"/>
          </a:xfrm>
        </p:spPr>
        <p:txBody>
          <a:bodyPr>
            <a:normAutofit fontScale="92500" lnSpcReduction="20000"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МБДОУ </a:t>
            </a:r>
            <a:r>
              <a:rPr lang="ru-RU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д</a:t>
            </a:r>
            <a:r>
              <a:rPr lang="ru-RU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/с № 5»Родничок» </a:t>
            </a:r>
          </a:p>
          <a:p>
            <a:pPr algn="ctr">
              <a:lnSpc>
                <a:spcPct val="100000"/>
              </a:lnSpc>
              <a:buNone/>
            </a:pPr>
            <a:r>
              <a:rPr lang="ru-RU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комбинированного вида с. Сарыг-Сеп</a:t>
            </a:r>
            <a:r>
              <a:rPr lang="ru-RU" sz="2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</a:p>
          <a:p>
            <a:pPr algn="ctr">
              <a:lnSpc>
                <a:spcPct val="100000"/>
              </a:lnSpc>
              <a:buNone/>
            </a:pPr>
            <a:r>
              <a:rPr lang="ru-RU" sz="35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Дистанционное обучение </a:t>
            </a:r>
          </a:p>
          <a:p>
            <a:pPr algn="ctr">
              <a:lnSpc>
                <a:spcPct val="100000"/>
              </a:lnSpc>
              <a:buNone/>
            </a:pPr>
            <a:r>
              <a:rPr lang="ru-RU" sz="35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5 </a:t>
            </a:r>
            <a:r>
              <a:rPr lang="ru-RU" sz="35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неделя ( с </a:t>
            </a:r>
            <a:r>
              <a:rPr lang="ru-RU" sz="35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 </a:t>
            </a:r>
            <a:r>
              <a:rPr lang="ru-RU" sz="35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по </a:t>
            </a:r>
            <a:r>
              <a:rPr lang="ru-RU" sz="35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7 апреля </a:t>
            </a:r>
            <a:r>
              <a:rPr lang="ru-RU" sz="35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2024г.)</a:t>
            </a:r>
          </a:p>
          <a:p>
            <a:pPr algn="ctr">
              <a:lnSpc>
                <a:spcPct val="100000"/>
              </a:lnSpc>
              <a:buNone/>
            </a:pPr>
            <a:r>
              <a:rPr lang="ru-RU" sz="35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Старшая группа (5 - 6 лет)</a:t>
            </a:r>
            <a:r>
              <a:rPr lang="ru-RU" sz="3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r>
              <a:rPr lang="ru-RU" sz="7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Тема: </a:t>
            </a:r>
            <a:r>
              <a:rPr lang="ru-RU" sz="7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«Дружба»</a:t>
            </a:r>
            <a:endParaRPr lang="ru-RU" sz="7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624" y="1700808"/>
            <a:ext cx="6840760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/>
              <a:t>Уважаемые родители!</a:t>
            </a:r>
          </a:p>
          <a:p>
            <a:pPr algn="ctr"/>
            <a:endParaRPr lang="ru-RU" sz="1100" b="1" dirty="0" smtClean="0"/>
          </a:p>
          <a:p>
            <a:pPr algn="ctr"/>
            <a:endParaRPr lang="ru-RU" sz="1100" b="1" dirty="0" smtClean="0"/>
          </a:p>
          <a:p>
            <a:pPr algn="ctr"/>
            <a:r>
              <a:rPr lang="ru-RU" sz="2800" dirty="0" smtClean="0"/>
              <a:t>Во время деятельности с ребенком </a:t>
            </a:r>
          </a:p>
          <a:p>
            <a:pPr algn="ctr"/>
            <a:r>
              <a:rPr lang="ru-RU" sz="2800" dirty="0" smtClean="0"/>
              <a:t>сделайте, пожалуйста, фотографии. </a:t>
            </a:r>
          </a:p>
          <a:p>
            <a:pPr algn="ctr"/>
            <a:r>
              <a:rPr lang="ru-RU" sz="2800" dirty="0" smtClean="0"/>
              <a:t>Отправить фотографии можно в группу в </a:t>
            </a:r>
            <a:r>
              <a:rPr lang="ru-RU" sz="2800" dirty="0" err="1" smtClean="0"/>
              <a:t>вайбер</a:t>
            </a:r>
            <a:r>
              <a:rPr lang="ru-RU" sz="2800" dirty="0" smtClean="0"/>
              <a:t> или лично вашему воспитателю. </a:t>
            </a:r>
            <a:endParaRPr lang="ru-RU" sz="28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35696" y="476673"/>
            <a:ext cx="56166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spc="-1" dirty="0" smtClean="0">
                <a:uFill>
                  <a:solidFill>
                    <a:srgbClr val="FFFFFF"/>
                  </a:solidFill>
                </a:uFill>
                <a:latin typeface="Calibri"/>
              </a:rPr>
              <a:t>Ходьба</a:t>
            </a:r>
            <a:endParaRPr lang="ru-RU" sz="2400" i="1" spc="-1" dirty="0" smtClean="0"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3" name="Рисунок 2" descr="скачанные файлы 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14500" y="3212976"/>
            <a:ext cx="5194138" cy="2153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В. Алференко - Марш _На зарядку_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7887" y="164984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3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15616" y="404664"/>
            <a:ext cx="7344816" cy="5976664"/>
          </a:xfrm>
        </p:spPr>
        <p:txBody>
          <a:bodyPr>
            <a:normAutofit fontScale="92500" lnSpcReduction="20000"/>
          </a:bodyPr>
          <a:lstStyle/>
          <a:p>
            <a:pPr marL="45720" indent="0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Скажи, пожалуйста, у тебя есть друзья? 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(Ответ 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ребёнка)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хорошо, что вы такие дружные! Сегодня мы поговорим о дружбе. Послушай песню.</a:t>
            </a:r>
          </a:p>
          <a:p>
            <a:pPr marL="45720" indent="0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Песенка друзей»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just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ClrTx/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чём эта песня?</a:t>
            </a:r>
          </a:p>
          <a:p>
            <a:pPr algn="just">
              <a:buClrTx/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Какое у неё настроение?</a:t>
            </a:r>
          </a:p>
          <a:p>
            <a:pPr algn="just">
              <a:buClrTx/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тебя есть домашние питомцы?</a:t>
            </a:r>
          </a:p>
          <a:p>
            <a:pPr marL="45720" indent="0" algn="just">
              <a:buClrTx/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Ты с ними дружно живёшь? Не обижаешь? Можно дружить и со своими домашними питомцами. У кого-то живут котята, у кого-то – собака. Давай послушаем песенку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Тяф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тяф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endParaRPr lang="ru-RU" sz="20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marL="45720" indent="0" algn="just">
              <a:buNone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Тебе понравилась песенка? В песне есть вступление, запев и припев. А ещё у этой песни есть заключение – часть песни, которая её завершает.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детская песенка - Всем советуем дружит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88024" y="1988840"/>
            <a:ext cx="487363" cy="487363"/>
          </a:xfrm>
          <a:prstGeom prst="rect">
            <a:avLst/>
          </a:prstGeom>
        </p:spPr>
      </p:pic>
      <p:pic>
        <p:nvPicPr>
          <p:cNvPr id="4" name="Во дворе за бочкой - Во дворе за бочкой мы нашли щеночка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6136" y="414908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819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01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27584" y="332656"/>
            <a:ext cx="7704856" cy="6120680"/>
          </a:xfrm>
        </p:spPr>
        <p:txBody>
          <a:bodyPr>
            <a:normAutofit/>
          </a:bodyPr>
          <a:lstStyle/>
          <a:p>
            <a:pPr marL="45720" indent="0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А теперь давай потанцуем. 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(Или пройдите </a:t>
            </a:r>
            <a:r>
              <a:rPr lang="ru-RU" sz="1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поссылке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, смотрите видео и танцуйте  </a:t>
            </a:r>
            <a:r>
              <a:rPr lang="en-US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https://yandex.ru/video/preview/13394177089594522939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8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just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«Танец утят»</a:t>
            </a:r>
          </a:p>
          <a:p>
            <a:pPr marL="45720" indent="0" algn="just">
              <a:buNone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just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сейчас возьми цветные карандаши, лист бумаги и нарисуй портрет своего друга.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just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068960"/>
            <a:ext cx="4219946" cy="36140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705" y="2954705"/>
            <a:ext cx="3713934" cy="37170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tanec_malenkikh_utj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08104" y="11563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573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64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539552" y="731520"/>
            <a:ext cx="3384376" cy="4713704"/>
          </a:xfrm>
        </p:spPr>
        <p:txBody>
          <a:bodyPr numCol="1">
            <a:normAutofit fontScale="92500"/>
          </a:bodyPr>
          <a:lstStyle/>
          <a:p>
            <a:pPr marL="45720" indent="0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Дружит с солнцем ветерок,</a:t>
            </a:r>
          </a:p>
          <a:p>
            <a:pPr marL="4572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роса – с травою.</a:t>
            </a:r>
          </a:p>
          <a:p>
            <a:pPr marL="4572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Дружит с бабочкой цветок,</a:t>
            </a:r>
          </a:p>
          <a:p>
            <a:pPr marL="4572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Дружим мы с тобою.</a:t>
            </a:r>
          </a:p>
          <a:p>
            <a:pPr marL="45720" indent="0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Всё с друзьями пополам</a:t>
            </a:r>
          </a:p>
          <a:p>
            <a:pPr marL="4572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Поделить мы рады!</a:t>
            </a:r>
          </a:p>
          <a:p>
            <a:pPr marL="4572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ссориться друзьям</a:t>
            </a:r>
          </a:p>
          <a:p>
            <a:pPr marL="4572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Никогда не надо!</a:t>
            </a:r>
          </a:p>
          <a:p>
            <a:pPr marL="4572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Ю.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Энтин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620688"/>
            <a:ext cx="4680520" cy="4680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688532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44130" y="2132856"/>
            <a:ext cx="560819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000" b="1" dirty="0" smtClean="0">
              <a:ln w="11430"/>
              <a:solidFill>
                <a:schemeClr val="accent3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ru-RU" sz="4000" b="1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Спасибо за внимание</a:t>
            </a:r>
            <a:endParaRPr lang="ru-RU" sz="4000" b="1" dirty="0">
              <a:ln w="11430"/>
              <a:solidFill>
                <a:schemeClr val="accent3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5809</TotalTime>
  <Words>246</Words>
  <Application>Microsoft Office PowerPoint</Application>
  <PresentationFormat>Экран (4:3)</PresentationFormat>
  <Paragraphs>45</Paragraphs>
  <Slides>7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3" baseType="lpstr">
      <vt:lpstr>Arial</vt:lpstr>
      <vt:lpstr>Calibri</vt:lpstr>
      <vt:lpstr>Georgia</vt:lpstr>
      <vt:lpstr>Times New Roman</vt:lpstr>
      <vt:lpstr>Trebuchet MS</vt:lpstr>
      <vt:lpstr>Воздушный поток</vt:lpstr>
      <vt:lpstr>Выполнил: музыкальный руководитель Трегубова В.В.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МБДОУ д/с № 5»Родничок» комбинированного вида с.Сарыг-Сеп   Тема: «Название проекта»</dc:title>
  <dc:creator>Ирина</dc:creator>
  <cp:lastModifiedBy>asus</cp:lastModifiedBy>
  <cp:revision>150</cp:revision>
  <dcterms:created xsi:type="dcterms:W3CDTF">2017-09-25T05:51:55Z</dcterms:created>
  <dcterms:modified xsi:type="dcterms:W3CDTF">2024-02-29T15:08:11Z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Экран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8</vt:i4>
  </property>
</Properties>
</file>