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5" r:id="rId5"/>
    <p:sldId id="264" r:id="rId6"/>
    <p:sldId id="268" r:id="rId7"/>
    <p:sldId id="266" r:id="rId8"/>
    <p:sldId id="267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Тыва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Республиканың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b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</a:b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Каа-Хем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кожууннуң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Сарыг-Сеп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суурунуң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муниципалдыг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бюджеттен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хандырылгалыг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школа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назыны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четпээн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чаштарга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каттыштырган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хевириниң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b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</a:b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5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дугаар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«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Дамырак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»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аттыг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</a:t>
            </a:r>
            <a:r>
              <a:rPr lang="ru-RU" sz="1400" cap="none" dirty="0" err="1">
                <a:solidFill>
                  <a:srgbClr val="04617B"/>
                </a:solidFill>
                <a:effectLst/>
                <a:latin typeface="Calibri"/>
              </a:rPr>
              <a:t>уруглар</a:t>
            </a:r>
            <a:r>
              <a:rPr lang="ru-RU" sz="1400" cap="none" dirty="0">
                <a:solidFill>
                  <a:srgbClr val="04617B"/>
                </a:solidFill>
                <a:effectLst/>
                <a:latin typeface="Calibri"/>
              </a:rPr>
              <a:t> сады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«</a:t>
            </a:r>
            <a:r>
              <a:rPr lang="ru-RU" sz="4000" b="1" dirty="0" err="1" smtClean="0">
                <a:solidFill>
                  <a:srgbClr val="FF0000"/>
                </a:solidFill>
              </a:rPr>
              <a:t>Аъттың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</a:rPr>
              <a:t>туружу</a:t>
            </a:r>
            <a:r>
              <a:rPr lang="ru-RU" sz="4000" b="1" dirty="0" smtClean="0">
                <a:solidFill>
                  <a:srgbClr val="FF0000"/>
                </a:solidFill>
              </a:rPr>
              <a:t>»</a:t>
            </a:r>
            <a:endParaRPr lang="ru-RU" sz="4000" b="1" dirty="0">
              <a:solidFill>
                <a:srgbClr val="FF0000"/>
              </a:solidFill>
            </a:endParaRPr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Интернет четки-биле </a:t>
            </a:r>
            <a:r>
              <a:rPr lang="ru-RU" dirty="0" err="1" smtClean="0">
                <a:solidFill>
                  <a:srgbClr val="0070C0"/>
                </a:solidFill>
              </a:rPr>
              <a:t>өөредилге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Ортумак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бөлүк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rgbClr val="0070C0"/>
                </a:solidFill>
              </a:rPr>
              <a:t>А</a:t>
            </a:r>
            <a:r>
              <a:rPr lang="ru-RU" dirty="0" smtClean="0">
                <a:solidFill>
                  <a:srgbClr val="0070C0"/>
                </a:solidFill>
              </a:rPr>
              <a:t>прель 1-ден апрель 07-ге </a:t>
            </a:r>
            <a:r>
              <a:rPr lang="ru-RU" dirty="0" err="1" smtClean="0">
                <a:solidFill>
                  <a:srgbClr val="0070C0"/>
                </a:solidFill>
              </a:rPr>
              <a:t>чедир</a:t>
            </a:r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err="1" smtClean="0"/>
              <a:t>Кичээл</a:t>
            </a:r>
            <a:r>
              <a:rPr lang="ru-RU" smtClean="0"/>
              <a:t> 20 минут</a:t>
            </a:r>
            <a:endParaRPr lang="ru-RU" dirty="0"/>
          </a:p>
          <a:p>
            <a:endParaRPr lang="ru-RU" dirty="0"/>
          </a:p>
          <a:p>
            <a:pPr marL="0" indent="0" algn="r">
              <a:buNone/>
            </a:pPr>
            <a:r>
              <a:rPr lang="ru-RU" dirty="0" err="1"/>
              <a:t>Кижизидикчи</a:t>
            </a:r>
            <a:r>
              <a:rPr lang="ru-RU" dirty="0"/>
              <a:t> </a:t>
            </a:r>
            <a:r>
              <a:rPr lang="ru-RU" dirty="0" err="1"/>
              <a:t>башкы</a:t>
            </a:r>
            <a:r>
              <a:rPr lang="ru-RU" dirty="0"/>
              <a:t>: </a:t>
            </a:r>
            <a:r>
              <a:rPr lang="ru-RU" dirty="0" err="1"/>
              <a:t>Дапыян</a:t>
            </a:r>
            <a:r>
              <a:rPr lang="ru-RU" dirty="0"/>
              <a:t> З.В.</a:t>
            </a:r>
          </a:p>
          <a:p>
            <a:endParaRPr lang="ru-RU" dirty="0"/>
          </a:p>
          <a:p>
            <a:endParaRPr lang="ru-RU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Сарыг-Сеп, 2024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3835896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Улуу</a:t>
            </a:r>
            <a:r>
              <a:rPr lang="ru-RU" dirty="0" smtClean="0">
                <a:solidFill>
                  <a:srgbClr val="00B050"/>
                </a:solidFill>
              </a:rPr>
              <a:t>-биле </a:t>
            </a:r>
            <a:r>
              <a:rPr lang="ru-RU" dirty="0" err="1" smtClean="0">
                <a:solidFill>
                  <a:srgbClr val="00B050"/>
                </a:solidFill>
              </a:rPr>
              <a:t>четтирдим</a:t>
            </a:r>
            <a:r>
              <a:rPr lang="ru-RU" dirty="0" smtClean="0">
                <a:solidFill>
                  <a:srgbClr val="00B050"/>
                </a:solidFill>
              </a:rPr>
              <a:t>!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97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052736"/>
            <a:ext cx="8686800" cy="40324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300" b="1" cap="none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Хүндүлүг</a:t>
            </a:r>
            <a:r>
              <a:rPr lang="ru-RU" sz="4300" b="1" cap="none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ада-</a:t>
            </a:r>
            <a:r>
              <a:rPr lang="ru-RU" sz="4300" b="1" cap="none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иелер</a:t>
            </a:r>
            <a:r>
              <a:rPr lang="ru-RU" sz="4300" b="1" cap="none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!</a:t>
            </a:r>
            <a:br>
              <a:rPr lang="ru-RU" sz="4300" b="1" cap="none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sz="2500" b="1" cap="none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/>
            </a:r>
            <a:br>
              <a:rPr lang="ru-RU" sz="2500" b="1" cap="none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Урууңар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-биле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өөренип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олургаш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,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чурукка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тырттырып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аарын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диледивис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. </a:t>
            </a:r>
            <a:b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</a:b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Чурууңарны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бөлүүңерниң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вайберинче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азы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болза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кижизидикчи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башкыңарның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хуу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арыннынче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чортуп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бээриңерни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дилээр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дир</a:t>
            </a:r>
            <a:r>
              <a:rPr lang="ru-RU" b="1" cap="none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 </a:t>
            </a:r>
            <a:r>
              <a:rPr lang="ru-RU" b="1" cap="none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</a:rPr>
              <a:t>бис.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079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00B050"/>
                </a:solidFill>
              </a:rPr>
              <a:t>Тываларның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чеди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чүзүн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малының</a:t>
            </a:r>
            <a:r>
              <a:rPr lang="ru-RU" dirty="0" smtClean="0">
                <a:solidFill>
                  <a:srgbClr val="00B050"/>
                </a:solidFill>
              </a:rPr>
              <a:t> база </a:t>
            </a:r>
            <a:r>
              <a:rPr lang="ru-RU" dirty="0" err="1" smtClean="0">
                <a:solidFill>
                  <a:srgbClr val="00B050"/>
                </a:solidFill>
              </a:rPr>
              <a:t>оларның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төлдериниң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аттарын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адаңар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59632" y="1268760"/>
            <a:ext cx="3384375" cy="51125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24128" y="1700808"/>
            <a:ext cx="3267472" cy="381642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 smtClean="0"/>
              <a:t>Теве</a:t>
            </a:r>
            <a:r>
              <a:rPr lang="ru-RU" dirty="0" smtClean="0"/>
              <a:t> – </a:t>
            </a:r>
            <a:r>
              <a:rPr lang="ru-RU" dirty="0" err="1" smtClean="0"/>
              <a:t>бодаган</a:t>
            </a:r>
            <a:endParaRPr lang="ru-RU" dirty="0" smtClean="0"/>
          </a:p>
          <a:p>
            <a:r>
              <a:rPr lang="ru-RU" dirty="0" err="1" smtClean="0"/>
              <a:t>Аът</a:t>
            </a:r>
            <a:r>
              <a:rPr lang="ru-RU" dirty="0" smtClean="0"/>
              <a:t> – </a:t>
            </a:r>
            <a:r>
              <a:rPr lang="ru-RU" dirty="0" err="1" smtClean="0"/>
              <a:t>кулун</a:t>
            </a:r>
            <a:endParaRPr lang="ru-RU" dirty="0" smtClean="0"/>
          </a:p>
          <a:p>
            <a:r>
              <a:rPr lang="ru-RU" dirty="0" err="1"/>
              <a:t>И</a:t>
            </a:r>
            <a:r>
              <a:rPr lang="ru-RU" dirty="0" err="1" smtClean="0"/>
              <a:t>ви</a:t>
            </a:r>
            <a:r>
              <a:rPr lang="ru-RU" dirty="0" smtClean="0"/>
              <a:t>- - </a:t>
            </a:r>
            <a:r>
              <a:rPr lang="ru-RU" dirty="0" err="1" smtClean="0"/>
              <a:t>анай</a:t>
            </a:r>
            <a:endParaRPr lang="ru-RU" dirty="0" smtClean="0"/>
          </a:p>
          <a:p>
            <a:r>
              <a:rPr lang="ru-RU" dirty="0" smtClean="0"/>
              <a:t>Сарлык – </a:t>
            </a:r>
            <a:r>
              <a:rPr lang="ru-RU" dirty="0" err="1" smtClean="0"/>
              <a:t>бызаа</a:t>
            </a:r>
            <a:endParaRPr lang="ru-RU" dirty="0" smtClean="0"/>
          </a:p>
          <a:p>
            <a:r>
              <a:rPr lang="ru-RU" dirty="0" err="1" smtClean="0"/>
              <a:t>Хой</a:t>
            </a:r>
            <a:r>
              <a:rPr lang="ru-RU" dirty="0" smtClean="0"/>
              <a:t> – </a:t>
            </a:r>
            <a:r>
              <a:rPr lang="ru-RU" dirty="0" err="1" smtClean="0"/>
              <a:t>хураган</a:t>
            </a:r>
            <a:endParaRPr lang="ru-RU" dirty="0" smtClean="0"/>
          </a:p>
          <a:p>
            <a:r>
              <a:rPr lang="ru-RU" dirty="0" err="1" smtClean="0"/>
              <a:t>Инек</a:t>
            </a:r>
            <a:r>
              <a:rPr lang="ru-RU" dirty="0" smtClean="0"/>
              <a:t> – </a:t>
            </a:r>
            <a:r>
              <a:rPr lang="ru-RU" dirty="0" err="1" smtClean="0"/>
              <a:t>бызаа</a:t>
            </a:r>
            <a:endParaRPr lang="ru-RU" dirty="0" smtClean="0"/>
          </a:p>
          <a:p>
            <a:r>
              <a:rPr lang="ru-RU" dirty="0" err="1" smtClean="0"/>
              <a:t>Өшкү</a:t>
            </a:r>
            <a:r>
              <a:rPr lang="ru-RU" dirty="0" smtClean="0"/>
              <a:t> - </a:t>
            </a:r>
            <a:r>
              <a:rPr lang="ru-RU" dirty="0" err="1" smtClean="0"/>
              <a:t>анай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372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err="1">
                <a:solidFill>
                  <a:srgbClr val="00B050"/>
                </a:solidFill>
              </a:rPr>
              <a:t>Тывызыкты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 smtClean="0">
                <a:solidFill>
                  <a:srgbClr val="00B050"/>
                </a:solidFill>
              </a:rPr>
              <a:t>тывыңар</a:t>
            </a:r>
            <a:r>
              <a:rPr lang="ru-RU" sz="2400" dirty="0">
                <a:solidFill>
                  <a:srgbClr val="00B050"/>
                </a:solidFill>
              </a:rPr>
              <a:t>: </a:t>
            </a:r>
            <a:r>
              <a:rPr lang="ru-RU" sz="2400" dirty="0" err="1">
                <a:solidFill>
                  <a:srgbClr val="4E3B30"/>
                </a:solidFill>
              </a:rPr>
              <a:t>дуран</a:t>
            </a:r>
            <a:r>
              <a:rPr lang="ru-RU" sz="2400" dirty="0">
                <a:solidFill>
                  <a:srgbClr val="4E3B30"/>
                </a:solidFill>
              </a:rPr>
              <a:t> </a:t>
            </a:r>
            <a:r>
              <a:rPr lang="ru-RU" sz="2400" dirty="0" err="1">
                <a:solidFill>
                  <a:srgbClr val="4E3B30"/>
                </a:solidFill>
              </a:rPr>
              <a:t>дег</a:t>
            </a:r>
            <a:r>
              <a:rPr lang="ru-RU" sz="2400" dirty="0">
                <a:solidFill>
                  <a:srgbClr val="4E3B30"/>
                </a:solidFill>
              </a:rPr>
              <a:t> </a:t>
            </a:r>
            <a:r>
              <a:rPr lang="ru-RU" sz="2400" dirty="0" err="1">
                <a:solidFill>
                  <a:srgbClr val="4E3B30"/>
                </a:solidFill>
              </a:rPr>
              <a:t>карактыг</a:t>
            </a:r>
            <a:r>
              <a:rPr lang="ru-RU" sz="2400" dirty="0">
                <a:solidFill>
                  <a:srgbClr val="4E3B30"/>
                </a:solidFill>
              </a:rPr>
              <a:t>,</a:t>
            </a:r>
            <a:br>
              <a:rPr lang="ru-RU" sz="2400" dirty="0">
                <a:solidFill>
                  <a:srgbClr val="4E3B30"/>
                </a:solidFill>
              </a:rPr>
            </a:br>
            <a:r>
              <a:rPr lang="ru-RU" sz="2400" dirty="0">
                <a:solidFill>
                  <a:srgbClr val="4E3B30"/>
                </a:solidFill>
              </a:rPr>
              <a:t>                                              </a:t>
            </a:r>
            <a:r>
              <a:rPr lang="ru-RU" sz="2400" dirty="0" err="1" smtClean="0">
                <a:solidFill>
                  <a:srgbClr val="4E3B30"/>
                </a:solidFill>
              </a:rPr>
              <a:t>туң</a:t>
            </a:r>
            <a:r>
              <a:rPr lang="ru-RU" sz="2400" dirty="0" smtClean="0">
                <a:solidFill>
                  <a:srgbClr val="4E3B30"/>
                </a:solidFill>
              </a:rPr>
              <a:t> </a:t>
            </a:r>
            <a:r>
              <a:rPr lang="ru-RU" sz="2400" dirty="0" err="1">
                <a:solidFill>
                  <a:srgbClr val="4E3B30"/>
                </a:solidFill>
              </a:rPr>
              <a:t>таваан</a:t>
            </a:r>
            <a:r>
              <a:rPr lang="ru-RU" sz="2400" dirty="0">
                <a:solidFill>
                  <a:srgbClr val="4E3B30"/>
                </a:solidFill>
              </a:rPr>
              <a:t> </a:t>
            </a:r>
            <a:r>
              <a:rPr lang="ru-RU" sz="2400" dirty="0" err="1">
                <a:solidFill>
                  <a:srgbClr val="4E3B30"/>
                </a:solidFill>
              </a:rPr>
              <a:t>диштиг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071793"/>
            <a:ext cx="4191000" cy="37812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1600200"/>
            <a:ext cx="4203576" cy="47244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Аай-дедир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чорук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кылыр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Аъттың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ажыы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аажок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улуг</a:t>
            </a:r>
            <a:r>
              <a:rPr lang="ru-RU" dirty="0" smtClean="0">
                <a:solidFill>
                  <a:srgbClr val="0070C0"/>
                </a:solidFill>
              </a:rPr>
              <a:t>,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Ажыл-ишке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дузалыг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дээш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Аътты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аажок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хүндүлээр</a:t>
            </a:r>
            <a:r>
              <a:rPr lang="ru-RU" dirty="0" smtClean="0">
                <a:solidFill>
                  <a:srgbClr val="0070C0"/>
                </a:solidFill>
              </a:rPr>
              <a:t> мен.</a:t>
            </a:r>
          </a:p>
          <a:p>
            <a:pPr marL="0" indent="0">
              <a:buNone/>
            </a:pPr>
            <a:r>
              <a:rPr lang="ru-RU" b="1" dirty="0" err="1" smtClean="0"/>
              <a:t>Чеди</a:t>
            </a:r>
            <a:r>
              <a:rPr lang="ru-RU" b="1" dirty="0" smtClean="0"/>
              <a:t> </a:t>
            </a:r>
            <a:r>
              <a:rPr lang="ru-RU" b="1" dirty="0" err="1" smtClean="0"/>
              <a:t>чүзүн</a:t>
            </a:r>
            <a:r>
              <a:rPr lang="ru-RU" b="1" dirty="0" smtClean="0"/>
              <a:t> </a:t>
            </a:r>
            <a:r>
              <a:rPr lang="ru-RU" b="1" dirty="0" err="1" smtClean="0"/>
              <a:t>малдың</a:t>
            </a:r>
            <a:r>
              <a:rPr lang="ru-RU" b="1" dirty="0" smtClean="0"/>
              <a:t> </a:t>
            </a:r>
            <a:r>
              <a:rPr lang="ru-RU" b="1" dirty="0" err="1" smtClean="0"/>
              <a:t>аразында</a:t>
            </a:r>
            <a:r>
              <a:rPr lang="ru-RU" b="1" dirty="0" smtClean="0"/>
              <a:t> </a:t>
            </a:r>
            <a:r>
              <a:rPr lang="ru-RU" b="1" dirty="0" err="1" smtClean="0"/>
              <a:t>аът</a:t>
            </a:r>
            <a:r>
              <a:rPr lang="ru-RU" b="1" dirty="0" smtClean="0"/>
              <a:t> – </a:t>
            </a:r>
            <a:r>
              <a:rPr lang="ru-RU" b="1" dirty="0" err="1" smtClean="0"/>
              <a:t>эң</a:t>
            </a:r>
            <a:r>
              <a:rPr lang="ru-RU" b="1" dirty="0" smtClean="0"/>
              <a:t>-не </a:t>
            </a:r>
            <a:r>
              <a:rPr lang="ru-RU" b="1" dirty="0" err="1" smtClean="0"/>
              <a:t>хүндүткелдиг</a:t>
            </a:r>
            <a:r>
              <a:rPr lang="ru-RU" b="1" dirty="0" smtClean="0"/>
              <a:t> </a:t>
            </a:r>
            <a:r>
              <a:rPr lang="ru-RU" b="1" dirty="0" err="1" smtClean="0"/>
              <a:t>черде</a:t>
            </a:r>
            <a:r>
              <a:rPr lang="ru-RU" b="1" dirty="0" smtClean="0"/>
              <a:t> </a:t>
            </a:r>
            <a:r>
              <a:rPr lang="ru-RU" b="1" dirty="0" err="1" smtClean="0"/>
              <a:t>турар</a:t>
            </a:r>
            <a:r>
              <a:rPr lang="ru-RU" b="1" dirty="0" smtClean="0"/>
              <a:t>. </a:t>
            </a:r>
            <a:r>
              <a:rPr lang="ru-RU" b="1" dirty="0" err="1" smtClean="0"/>
              <a:t>Аът</a:t>
            </a:r>
            <a:r>
              <a:rPr lang="ru-RU" b="1" dirty="0" smtClean="0"/>
              <a:t> </a:t>
            </a:r>
            <a:r>
              <a:rPr lang="ru-RU" b="1" dirty="0" err="1" smtClean="0"/>
              <a:t>кандыг</a:t>
            </a:r>
            <a:r>
              <a:rPr lang="ru-RU" b="1" dirty="0" smtClean="0"/>
              <a:t>-дыр?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35570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028222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Аъттың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кижиге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ажыктыы</a:t>
            </a:r>
            <a:r>
              <a:rPr lang="ru-RU" dirty="0" smtClean="0">
                <a:solidFill>
                  <a:srgbClr val="00B050"/>
                </a:solidFill>
              </a:rPr>
              <a:t>: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Аът</a:t>
            </a:r>
            <a:r>
              <a:rPr lang="ru-RU" dirty="0" smtClean="0"/>
              <a:t> </a:t>
            </a:r>
            <a:r>
              <a:rPr lang="ru-RU" dirty="0" err="1" smtClean="0"/>
              <a:t>тыва</a:t>
            </a:r>
            <a:r>
              <a:rPr lang="ru-RU" dirty="0" smtClean="0"/>
              <a:t> </a:t>
            </a:r>
            <a:r>
              <a:rPr lang="ru-RU" dirty="0" err="1" smtClean="0"/>
              <a:t>кижиниң</a:t>
            </a:r>
            <a:r>
              <a:rPr lang="ru-RU" dirty="0" smtClean="0"/>
              <a:t> </a:t>
            </a:r>
            <a:r>
              <a:rPr lang="ru-RU" dirty="0" err="1" smtClean="0"/>
              <a:t>идегелдиг</a:t>
            </a:r>
            <a:r>
              <a:rPr lang="ru-RU" dirty="0" smtClean="0"/>
              <a:t> </a:t>
            </a:r>
            <a:r>
              <a:rPr lang="ru-RU" dirty="0" err="1" smtClean="0"/>
              <a:t>чөлеңгиижи</a:t>
            </a:r>
            <a:r>
              <a:rPr lang="ru-RU" dirty="0" smtClean="0"/>
              <a:t>, </a:t>
            </a:r>
            <a:r>
              <a:rPr lang="ru-RU" dirty="0" err="1" smtClean="0"/>
              <a:t>улуг</a:t>
            </a:r>
            <a:r>
              <a:rPr lang="ru-RU" dirty="0" smtClean="0"/>
              <a:t> </a:t>
            </a:r>
            <a:r>
              <a:rPr lang="ru-RU" dirty="0" err="1" smtClean="0"/>
              <a:t>дузалакчызы</a:t>
            </a:r>
            <a:endParaRPr lang="ru-RU" dirty="0" smtClean="0"/>
          </a:p>
          <a:p>
            <a:r>
              <a:rPr lang="ru-RU" dirty="0" err="1" smtClean="0"/>
              <a:t>Аътты</a:t>
            </a:r>
            <a:r>
              <a:rPr lang="ru-RU" dirty="0" smtClean="0"/>
              <a:t> </a:t>
            </a:r>
            <a:r>
              <a:rPr lang="ru-RU" dirty="0" err="1" smtClean="0"/>
              <a:t>мунуп</a:t>
            </a:r>
            <a:r>
              <a:rPr lang="ru-RU" dirty="0" smtClean="0"/>
              <a:t> </a:t>
            </a:r>
            <a:r>
              <a:rPr lang="ru-RU" dirty="0" err="1" smtClean="0"/>
              <a:t>алгаш</a:t>
            </a:r>
            <a:r>
              <a:rPr lang="ru-RU" dirty="0" smtClean="0"/>
              <a:t> мал </a:t>
            </a:r>
            <a:r>
              <a:rPr lang="ru-RU" dirty="0" err="1" smtClean="0"/>
              <a:t>кадарар</a:t>
            </a:r>
            <a:r>
              <a:rPr lang="ru-RU" dirty="0" smtClean="0"/>
              <a:t>, </a:t>
            </a:r>
            <a:r>
              <a:rPr lang="ru-RU" dirty="0" err="1" smtClean="0"/>
              <a:t>аңнаар</a:t>
            </a:r>
            <a:r>
              <a:rPr lang="ru-RU" dirty="0" smtClean="0"/>
              <a:t>, </a:t>
            </a:r>
            <a:r>
              <a:rPr lang="ru-RU" dirty="0" err="1" smtClean="0"/>
              <a:t>чарышка</a:t>
            </a:r>
            <a:r>
              <a:rPr lang="ru-RU" dirty="0" smtClean="0"/>
              <a:t> </a:t>
            </a:r>
            <a:r>
              <a:rPr lang="ru-RU" dirty="0" err="1"/>
              <a:t>м</a:t>
            </a:r>
            <a:r>
              <a:rPr lang="ru-RU" dirty="0" err="1" smtClean="0"/>
              <a:t>унар</a:t>
            </a:r>
            <a:endParaRPr lang="ru-RU" dirty="0" smtClean="0"/>
          </a:p>
          <a:p>
            <a:r>
              <a:rPr lang="ru-RU" dirty="0" err="1" smtClean="0"/>
              <a:t>Аътты</a:t>
            </a:r>
            <a:r>
              <a:rPr lang="ru-RU" dirty="0" smtClean="0"/>
              <a:t> </a:t>
            </a:r>
            <a:r>
              <a:rPr lang="ru-RU" dirty="0" err="1" smtClean="0"/>
              <a:t>тергелээр</a:t>
            </a:r>
            <a:r>
              <a:rPr lang="ru-RU" dirty="0" smtClean="0"/>
              <a:t>, </a:t>
            </a:r>
            <a:r>
              <a:rPr lang="ru-RU" dirty="0" err="1" smtClean="0"/>
              <a:t>шанактаар</a:t>
            </a:r>
            <a:r>
              <a:rPr lang="ru-RU" dirty="0" smtClean="0"/>
              <a:t>, </a:t>
            </a:r>
            <a:r>
              <a:rPr lang="ru-RU" dirty="0" err="1" smtClean="0"/>
              <a:t>чер</a:t>
            </a:r>
            <a:r>
              <a:rPr lang="ru-RU" dirty="0" smtClean="0"/>
              <a:t> </a:t>
            </a:r>
            <a:r>
              <a:rPr lang="ru-RU" dirty="0" err="1" smtClean="0"/>
              <a:t>аңдарар</a:t>
            </a:r>
            <a:endParaRPr lang="ru-RU" dirty="0" smtClean="0"/>
          </a:p>
          <a:p>
            <a:r>
              <a:rPr lang="ru-RU" dirty="0" err="1" smtClean="0"/>
              <a:t>Аътка</a:t>
            </a:r>
            <a:r>
              <a:rPr lang="ru-RU" dirty="0" smtClean="0"/>
              <a:t> </a:t>
            </a:r>
            <a:r>
              <a:rPr lang="ru-RU" dirty="0" err="1" smtClean="0"/>
              <a:t>аар</a:t>
            </a:r>
            <a:r>
              <a:rPr lang="ru-RU" dirty="0" smtClean="0"/>
              <a:t> </a:t>
            </a:r>
            <a:r>
              <a:rPr lang="ru-RU" dirty="0" err="1" smtClean="0"/>
              <a:t>чүък</a:t>
            </a:r>
            <a:r>
              <a:rPr lang="ru-RU" dirty="0" smtClean="0"/>
              <a:t> </a:t>
            </a:r>
            <a:r>
              <a:rPr lang="ru-RU" dirty="0" err="1" smtClean="0"/>
              <a:t>чүдүрер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9809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00B050"/>
                </a:solidFill>
              </a:rPr>
              <a:t>Чурукта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чүнү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көрүп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>
                <a:solidFill>
                  <a:srgbClr val="00B050"/>
                </a:solidFill>
              </a:rPr>
              <a:t>тур </a:t>
            </a:r>
            <a:r>
              <a:rPr lang="ru-RU" dirty="0" err="1">
                <a:solidFill>
                  <a:srgbClr val="00B050"/>
                </a:solidFill>
              </a:rPr>
              <a:t>силер</a:t>
            </a:r>
            <a:r>
              <a:rPr lang="ru-RU" dirty="0">
                <a:solidFill>
                  <a:srgbClr val="00B050"/>
                </a:solidFill>
              </a:rPr>
              <a:t>?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72200" y="1600200"/>
            <a:ext cx="2619400" cy="47244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dirty="0" err="1" smtClean="0"/>
              <a:t>Улуг</a:t>
            </a:r>
            <a:r>
              <a:rPr lang="ru-RU" dirty="0" smtClean="0"/>
              <a:t> </a:t>
            </a:r>
            <a:r>
              <a:rPr lang="ru-RU" dirty="0" err="1" smtClean="0"/>
              <a:t>аъттар</a:t>
            </a:r>
            <a:r>
              <a:rPr lang="ru-RU" dirty="0" smtClean="0"/>
              <a:t>, </a:t>
            </a:r>
            <a:r>
              <a:rPr lang="ru-RU" dirty="0" err="1" smtClean="0"/>
              <a:t>бичии</a:t>
            </a:r>
            <a:r>
              <a:rPr lang="ru-RU" dirty="0" smtClean="0"/>
              <a:t> </a:t>
            </a:r>
            <a:r>
              <a:rPr lang="ru-RU" dirty="0" err="1" smtClean="0"/>
              <a:t>аът</a:t>
            </a:r>
            <a:endParaRPr lang="ru-RU" dirty="0" smtClean="0"/>
          </a:p>
          <a:p>
            <a:r>
              <a:rPr lang="ru-RU" dirty="0" err="1" smtClean="0"/>
              <a:t>Бе</a:t>
            </a:r>
            <a:r>
              <a:rPr lang="ru-RU" dirty="0" smtClean="0"/>
              <a:t>- </a:t>
            </a:r>
            <a:r>
              <a:rPr lang="ru-RU" dirty="0" err="1" smtClean="0"/>
              <a:t>төрүүр</a:t>
            </a:r>
            <a:r>
              <a:rPr lang="ru-RU" dirty="0" smtClean="0"/>
              <a:t> </a:t>
            </a:r>
            <a:r>
              <a:rPr lang="ru-RU" dirty="0" err="1" smtClean="0"/>
              <a:t>кыс</a:t>
            </a:r>
            <a:r>
              <a:rPr lang="ru-RU" dirty="0" smtClean="0"/>
              <a:t> мал, </a:t>
            </a:r>
            <a:r>
              <a:rPr lang="ru-RU" dirty="0" err="1" smtClean="0"/>
              <a:t>кулуннуң</a:t>
            </a:r>
            <a:r>
              <a:rPr lang="ru-RU" dirty="0" smtClean="0"/>
              <a:t> </a:t>
            </a:r>
            <a:r>
              <a:rPr lang="ru-RU" dirty="0" err="1" smtClean="0"/>
              <a:t>авазы</a:t>
            </a:r>
            <a:endParaRPr lang="ru-RU" dirty="0" smtClean="0"/>
          </a:p>
          <a:p>
            <a:r>
              <a:rPr lang="ru-RU" dirty="0" err="1" smtClean="0"/>
              <a:t>Кулун</a:t>
            </a:r>
            <a:r>
              <a:rPr lang="ru-RU" dirty="0" smtClean="0"/>
              <a:t> – чаш </a:t>
            </a:r>
            <a:r>
              <a:rPr lang="ru-RU" dirty="0" err="1" smtClean="0"/>
              <a:t>төл</a:t>
            </a:r>
            <a:endParaRPr lang="ru-RU" dirty="0" smtClean="0"/>
          </a:p>
          <a:p>
            <a:r>
              <a:rPr lang="ru-RU" dirty="0" err="1" smtClean="0"/>
              <a:t>Аскыр</a:t>
            </a:r>
            <a:r>
              <a:rPr lang="ru-RU" dirty="0" smtClean="0"/>
              <a:t> – эр мал, </a:t>
            </a:r>
            <a:r>
              <a:rPr lang="ru-RU" dirty="0" err="1" smtClean="0"/>
              <a:t>кулуннуң</a:t>
            </a:r>
            <a:r>
              <a:rPr lang="ru-RU" dirty="0" smtClean="0"/>
              <a:t> </a:t>
            </a:r>
            <a:r>
              <a:rPr lang="ru-RU" dirty="0" err="1" smtClean="0"/>
              <a:t>ачазы</a:t>
            </a:r>
            <a:endParaRPr lang="ru-RU" dirty="0"/>
          </a:p>
        </p:txBody>
      </p:sp>
      <p:pic>
        <p:nvPicPr>
          <p:cNvPr id="5" name="Объект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56792"/>
            <a:ext cx="5923384" cy="48965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0184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 smtClean="0">
                <a:solidFill>
                  <a:srgbClr val="00B050"/>
                </a:solidFill>
              </a:rPr>
              <a:t>Чылгы</a:t>
            </a:r>
            <a:r>
              <a:rPr lang="ru-RU" sz="2800" dirty="0" smtClean="0">
                <a:solidFill>
                  <a:srgbClr val="00B050"/>
                </a:solidFill>
              </a:rPr>
              <a:t> – </a:t>
            </a:r>
            <a:r>
              <a:rPr lang="ru-RU" sz="2800" dirty="0" err="1" smtClean="0">
                <a:solidFill>
                  <a:srgbClr val="00B050"/>
                </a:solidFill>
              </a:rPr>
              <a:t>ниити</a:t>
            </a:r>
            <a:r>
              <a:rPr lang="ru-RU" sz="2800" dirty="0" smtClean="0">
                <a:solidFill>
                  <a:srgbClr val="00B050"/>
                </a:solidFill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</a:rPr>
              <a:t>ады</a:t>
            </a:r>
            <a:r>
              <a:rPr lang="ru-RU" sz="2800" dirty="0" smtClean="0">
                <a:solidFill>
                  <a:srgbClr val="00B050"/>
                </a:solidFill>
              </a:rPr>
              <a:t> азы </a:t>
            </a:r>
            <a:r>
              <a:rPr lang="ru-RU" sz="2800" dirty="0" err="1" smtClean="0">
                <a:solidFill>
                  <a:srgbClr val="00B050"/>
                </a:solidFill>
              </a:rPr>
              <a:t>кодан</a:t>
            </a:r>
            <a:r>
              <a:rPr lang="ru-RU" sz="2800" dirty="0" smtClean="0">
                <a:solidFill>
                  <a:srgbClr val="00B050"/>
                </a:solidFill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</a:rPr>
              <a:t>чылгы</a:t>
            </a:r>
            <a:r>
              <a:rPr lang="ru-RU" sz="2800" dirty="0" smtClean="0">
                <a:solidFill>
                  <a:srgbClr val="00B050"/>
                </a:solidFill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</a:rPr>
              <a:t>дээр</a:t>
            </a:r>
            <a:endParaRPr lang="ru-RU" sz="2800" dirty="0">
              <a:solidFill>
                <a:srgbClr val="00B05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892" y="1554163"/>
            <a:ext cx="6034616" cy="45259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6178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B050"/>
                </a:solidFill>
              </a:rPr>
              <a:t>үлегер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домакты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доктаадып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алыңар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2492895"/>
            <a:ext cx="8686800" cy="194421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6000" dirty="0" smtClean="0"/>
              <a:t>Кижи </a:t>
            </a:r>
            <a:r>
              <a:rPr lang="ru-RU" sz="6000" dirty="0" err="1" smtClean="0"/>
              <a:t>болуру</a:t>
            </a:r>
            <a:r>
              <a:rPr lang="ru-RU" sz="6000" dirty="0" smtClean="0"/>
              <a:t> </a:t>
            </a:r>
            <a:r>
              <a:rPr lang="ru-RU" sz="6000" dirty="0" err="1" smtClean="0"/>
              <a:t>чажындан</a:t>
            </a:r>
            <a:endParaRPr lang="ru-RU" sz="6000" dirty="0"/>
          </a:p>
          <a:p>
            <a:pPr marL="0" indent="0" algn="ctr">
              <a:buNone/>
            </a:pPr>
            <a:r>
              <a:rPr lang="ru-RU" sz="6000" dirty="0" err="1" smtClean="0"/>
              <a:t>Аът</a:t>
            </a:r>
            <a:r>
              <a:rPr lang="ru-RU" sz="6000" dirty="0" smtClean="0"/>
              <a:t> </a:t>
            </a:r>
            <a:r>
              <a:rPr lang="ru-RU" sz="6000" dirty="0" err="1" smtClean="0"/>
              <a:t>болуру</a:t>
            </a:r>
            <a:r>
              <a:rPr lang="ru-RU" sz="6000" dirty="0" smtClean="0"/>
              <a:t> </a:t>
            </a:r>
            <a:r>
              <a:rPr lang="ru-RU" sz="6000" dirty="0" err="1" smtClean="0"/>
              <a:t>кулунундан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219650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84</TotalTime>
  <Words>181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 Урууңар-биле өөренип олургаш, чурукка тырттырып аарын диледивис.  Чурууңарны бөлүүңерниң вайберинче азы болза кижизидикчи башкыңарның хуу арыннынче чортуп бээриңерни дилээр дир бис.</vt:lpstr>
      <vt:lpstr>Тываларның чеди чүзүн малының база оларның төлдериниң аттарын адаңар</vt:lpstr>
      <vt:lpstr>Тывызыкты тывыңар: дуран дег карактыг,                                               туң таваан диштиг</vt:lpstr>
      <vt:lpstr>Презентация PowerPoint</vt:lpstr>
      <vt:lpstr>Аъттың кижиге ажыктыы:</vt:lpstr>
      <vt:lpstr>Чурукта чүнү көрүп тур силер?</vt:lpstr>
      <vt:lpstr>Чылгы – ниити ады азы кодан чылгы дээр</vt:lpstr>
      <vt:lpstr>үлегер домакты доктаадып алыңар</vt:lpstr>
      <vt:lpstr>Улуу-биле четтирдим!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13</cp:revision>
  <dcterms:created xsi:type="dcterms:W3CDTF">2023-12-13T05:02:17Z</dcterms:created>
  <dcterms:modified xsi:type="dcterms:W3CDTF">2024-02-28T12:18:16Z</dcterms:modified>
</cp:coreProperties>
</file>