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4" r:id="rId6"/>
    <p:sldId id="268" r:id="rId7"/>
    <p:sldId id="266" r:id="rId8"/>
    <p:sldId id="267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Тыва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Республиканың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b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</a:b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Каа-Хем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кожууннуң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Сарыг-Сеп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суурунуң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муниципалдыг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бюджеттен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хандырылгалыг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школа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назыны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четпээн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чаштарга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каттыштырган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хевириниң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b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</a:b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5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дугаар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«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Дамырак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»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аттыг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уруглар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Аъттың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туружу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</a:rPr>
              <a:t>өөредилге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Улуг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прель 01-ден апрель 07-ге </a:t>
            </a:r>
            <a:r>
              <a:rPr lang="ru-RU" dirty="0" err="1" smtClean="0">
                <a:solidFill>
                  <a:srgbClr val="0070C0"/>
                </a:solidFill>
              </a:rPr>
              <a:t>чедир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Кичээл</a:t>
            </a:r>
            <a:r>
              <a:rPr lang="ru-RU" dirty="0" smtClean="0"/>
              <a:t> 25 </a:t>
            </a:r>
            <a:r>
              <a:rPr lang="ru-RU" smtClean="0"/>
              <a:t>минут </a:t>
            </a: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Сарыг-Сеп, 2024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B050"/>
                </a:solidFill>
              </a:rPr>
              <a:t>Чараш аъттан чуруп алгаш, өңнеңер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38" y="1554163"/>
            <a:ext cx="5681123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66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83589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Улуу</a:t>
            </a:r>
            <a:r>
              <a:rPr lang="ru-RU" dirty="0" smtClean="0">
                <a:solidFill>
                  <a:srgbClr val="00B050"/>
                </a:solidFill>
              </a:rPr>
              <a:t>-биле </a:t>
            </a:r>
            <a:r>
              <a:rPr lang="ru-RU" dirty="0" err="1" smtClean="0">
                <a:solidFill>
                  <a:srgbClr val="00B050"/>
                </a:solidFill>
              </a:rPr>
              <a:t>четтирдим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52736"/>
            <a:ext cx="8686800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cap="none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ада-</a:t>
            </a:r>
            <a:r>
              <a:rPr lang="ru-RU" sz="4300" b="1" cap="none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500" b="1" cap="none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500" b="1" cap="none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Тываларның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чеди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чүзүн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малының</a:t>
            </a:r>
            <a:r>
              <a:rPr lang="ru-RU" dirty="0" smtClean="0">
                <a:solidFill>
                  <a:srgbClr val="00B050"/>
                </a:solidFill>
              </a:rPr>
              <a:t> база </a:t>
            </a:r>
            <a:r>
              <a:rPr lang="ru-RU" dirty="0" err="1" smtClean="0">
                <a:solidFill>
                  <a:srgbClr val="00B050"/>
                </a:solidFill>
              </a:rPr>
              <a:t>оларның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төлдериниң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аттарын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адаңар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3245" y="1235148"/>
            <a:ext cx="2957110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700808"/>
            <a:ext cx="3627512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Теве</a:t>
            </a:r>
            <a:r>
              <a:rPr lang="ru-RU" dirty="0" smtClean="0"/>
              <a:t> – </a:t>
            </a:r>
            <a:r>
              <a:rPr lang="ru-RU" dirty="0" err="1" smtClean="0"/>
              <a:t>бодаган</a:t>
            </a:r>
            <a:endParaRPr lang="ru-RU" dirty="0" smtClean="0"/>
          </a:p>
          <a:p>
            <a:r>
              <a:rPr lang="ru-RU" dirty="0" err="1" smtClean="0"/>
              <a:t>Аът</a:t>
            </a:r>
            <a:r>
              <a:rPr lang="ru-RU" dirty="0" smtClean="0"/>
              <a:t> – </a:t>
            </a:r>
            <a:r>
              <a:rPr lang="ru-RU" dirty="0" err="1" smtClean="0"/>
              <a:t>кулун</a:t>
            </a:r>
            <a:endParaRPr lang="ru-RU" dirty="0" smtClean="0"/>
          </a:p>
          <a:p>
            <a:r>
              <a:rPr lang="ru-RU" dirty="0" err="1"/>
              <a:t>И</a:t>
            </a:r>
            <a:r>
              <a:rPr lang="ru-RU" dirty="0" err="1" smtClean="0"/>
              <a:t>ви</a:t>
            </a:r>
            <a:r>
              <a:rPr lang="ru-RU" dirty="0" smtClean="0"/>
              <a:t>- - </a:t>
            </a:r>
            <a:r>
              <a:rPr lang="ru-RU" dirty="0" err="1" smtClean="0"/>
              <a:t>анай</a:t>
            </a:r>
            <a:endParaRPr lang="ru-RU" dirty="0" smtClean="0"/>
          </a:p>
          <a:p>
            <a:r>
              <a:rPr lang="ru-RU" dirty="0" smtClean="0"/>
              <a:t>Сарлык – </a:t>
            </a:r>
            <a:r>
              <a:rPr lang="ru-RU" dirty="0" err="1" smtClean="0"/>
              <a:t>бызаа</a:t>
            </a:r>
            <a:endParaRPr lang="ru-RU" dirty="0" smtClean="0"/>
          </a:p>
          <a:p>
            <a:r>
              <a:rPr lang="ru-RU" dirty="0" err="1" smtClean="0"/>
              <a:t>Хой</a:t>
            </a:r>
            <a:r>
              <a:rPr lang="ru-RU" dirty="0" smtClean="0"/>
              <a:t> – </a:t>
            </a:r>
            <a:r>
              <a:rPr lang="ru-RU" dirty="0" err="1" smtClean="0"/>
              <a:t>хураган</a:t>
            </a:r>
            <a:endParaRPr lang="ru-RU" dirty="0" smtClean="0"/>
          </a:p>
          <a:p>
            <a:r>
              <a:rPr lang="ru-RU" dirty="0" err="1" smtClean="0"/>
              <a:t>Инек</a:t>
            </a:r>
            <a:r>
              <a:rPr lang="ru-RU" dirty="0" smtClean="0"/>
              <a:t> – </a:t>
            </a:r>
            <a:r>
              <a:rPr lang="ru-RU" dirty="0" err="1" smtClean="0"/>
              <a:t>бызаа</a:t>
            </a:r>
            <a:endParaRPr lang="ru-RU" dirty="0" smtClean="0"/>
          </a:p>
          <a:p>
            <a:r>
              <a:rPr lang="ru-RU" dirty="0" err="1" smtClean="0"/>
              <a:t>Өшкү</a:t>
            </a:r>
            <a:r>
              <a:rPr lang="ru-RU" dirty="0" smtClean="0"/>
              <a:t> - </a:t>
            </a:r>
            <a:r>
              <a:rPr lang="ru-RU" dirty="0" err="1" smtClean="0"/>
              <a:t>анай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7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srgbClr val="00B050"/>
                </a:solidFill>
              </a:rPr>
              <a:t>Тывызыкты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тывыңар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 err="1">
                <a:solidFill>
                  <a:srgbClr val="4E3B30"/>
                </a:solidFill>
              </a:rPr>
              <a:t>дуран</a:t>
            </a:r>
            <a:r>
              <a:rPr lang="ru-RU" sz="2400" dirty="0">
                <a:solidFill>
                  <a:srgbClr val="4E3B30"/>
                </a:solidFill>
              </a:rPr>
              <a:t> </a:t>
            </a:r>
            <a:r>
              <a:rPr lang="ru-RU" sz="2400" dirty="0" err="1">
                <a:solidFill>
                  <a:srgbClr val="4E3B30"/>
                </a:solidFill>
              </a:rPr>
              <a:t>дег</a:t>
            </a:r>
            <a:r>
              <a:rPr lang="ru-RU" sz="2400" dirty="0">
                <a:solidFill>
                  <a:srgbClr val="4E3B30"/>
                </a:solidFill>
              </a:rPr>
              <a:t> </a:t>
            </a:r>
            <a:r>
              <a:rPr lang="ru-RU" sz="2400" dirty="0" err="1">
                <a:solidFill>
                  <a:srgbClr val="4E3B30"/>
                </a:solidFill>
              </a:rPr>
              <a:t>карактыг</a:t>
            </a:r>
            <a:r>
              <a:rPr lang="ru-RU" sz="2400" dirty="0">
                <a:solidFill>
                  <a:srgbClr val="4E3B30"/>
                </a:solidFill>
              </a:rPr>
              <a:t>,</a:t>
            </a:r>
            <a:br>
              <a:rPr lang="ru-RU" sz="2400" dirty="0">
                <a:solidFill>
                  <a:srgbClr val="4E3B30"/>
                </a:solidFill>
              </a:rPr>
            </a:br>
            <a:r>
              <a:rPr lang="ru-RU" sz="2400" dirty="0">
                <a:solidFill>
                  <a:srgbClr val="4E3B30"/>
                </a:solidFill>
              </a:rPr>
              <a:t>                                              </a:t>
            </a:r>
            <a:r>
              <a:rPr lang="ru-RU" sz="2400" dirty="0" err="1" smtClean="0">
                <a:solidFill>
                  <a:srgbClr val="4E3B30"/>
                </a:solidFill>
              </a:rPr>
              <a:t>туң</a:t>
            </a:r>
            <a:r>
              <a:rPr lang="ru-RU" sz="2400" dirty="0" smtClean="0">
                <a:solidFill>
                  <a:srgbClr val="4E3B30"/>
                </a:solidFill>
              </a:rPr>
              <a:t> </a:t>
            </a:r>
            <a:r>
              <a:rPr lang="ru-RU" sz="2400" dirty="0" err="1">
                <a:solidFill>
                  <a:srgbClr val="4E3B30"/>
                </a:solidFill>
              </a:rPr>
              <a:t>таваан</a:t>
            </a:r>
            <a:r>
              <a:rPr lang="ru-RU" sz="2400" dirty="0">
                <a:solidFill>
                  <a:srgbClr val="4E3B30"/>
                </a:solidFill>
              </a:rPr>
              <a:t> </a:t>
            </a:r>
            <a:r>
              <a:rPr lang="ru-RU" sz="2400" dirty="0" err="1">
                <a:solidFill>
                  <a:srgbClr val="4E3B30"/>
                </a:solidFill>
              </a:rPr>
              <a:t>диштиг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71793"/>
            <a:ext cx="4191000" cy="378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Аай-дедир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чорук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кылыр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Аъттың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ажыы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аажок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улуг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Ажыл-ишке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дузалыг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дээш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Аътты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аажок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хүндүлээр</a:t>
            </a:r>
            <a:r>
              <a:rPr lang="ru-RU" dirty="0" smtClean="0">
                <a:solidFill>
                  <a:srgbClr val="0070C0"/>
                </a:solidFill>
              </a:rPr>
              <a:t> мен.</a:t>
            </a:r>
          </a:p>
          <a:p>
            <a:pPr marL="0" indent="0" algn="just">
              <a:buNone/>
            </a:pPr>
            <a:r>
              <a:rPr lang="ru-RU" b="1" dirty="0" err="1" smtClean="0"/>
              <a:t>Чеди</a:t>
            </a:r>
            <a:r>
              <a:rPr lang="ru-RU" b="1" dirty="0" smtClean="0"/>
              <a:t> </a:t>
            </a:r>
            <a:r>
              <a:rPr lang="ru-RU" b="1" dirty="0" err="1" smtClean="0"/>
              <a:t>чүзүн</a:t>
            </a:r>
            <a:r>
              <a:rPr lang="ru-RU" b="1" dirty="0" smtClean="0"/>
              <a:t> </a:t>
            </a:r>
            <a:r>
              <a:rPr lang="ru-RU" b="1" dirty="0" err="1" smtClean="0"/>
              <a:t>малдың</a:t>
            </a:r>
            <a:r>
              <a:rPr lang="ru-RU" b="1" dirty="0" smtClean="0"/>
              <a:t> </a:t>
            </a:r>
            <a:r>
              <a:rPr lang="ru-RU" b="1" dirty="0" err="1" smtClean="0"/>
              <a:t>аразында</a:t>
            </a:r>
            <a:r>
              <a:rPr lang="ru-RU" b="1" dirty="0" smtClean="0"/>
              <a:t> </a:t>
            </a:r>
            <a:r>
              <a:rPr lang="ru-RU" b="1" dirty="0" err="1" smtClean="0"/>
              <a:t>аът</a:t>
            </a:r>
            <a:r>
              <a:rPr lang="ru-RU" b="1" dirty="0" smtClean="0"/>
              <a:t> – </a:t>
            </a:r>
            <a:r>
              <a:rPr lang="ru-RU" b="1" dirty="0" err="1" smtClean="0"/>
              <a:t>эң</a:t>
            </a:r>
            <a:r>
              <a:rPr lang="ru-RU" b="1" dirty="0" smtClean="0"/>
              <a:t>-не </a:t>
            </a:r>
            <a:r>
              <a:rPr lang="ru-RU" b="1" dirty="0" err="1" smtClean="0"/>
              <a:t>хүндүткелдиг</a:t>
            </a:r>
            <a:r>
              <a:rPr lang="ru-RU" b="1" dirty="0" smtClean="0"/>
              <a:t> </a:t>
            </a:r>
            <a:r>
              <a:rPr lang="ru-RU" b="1" dirty="0" err="1" smtClean="0"/>
              <a:t>черде</a:t>
            </a:r>
            <a:r>
              <a:rPr lang="ru-RU" b="1" dirty="0" smtClean="0"/>
              <a:t> </a:t>
            </a:r>
            <a:r>
              <a:rPr lang="ru-RU" b="1" dirty="0" err="1" smtClean="0"/>
              <a:t>турар</a:t>
            </a:r>
            <a:r>
              <a:rPr lang="ru-RU" b="1" dirty="0" smtClean="0"/>
              <a:t>. </a:t>
            </a:r>
            <a:r>
              <a:rPr lang="ru-RU" b="1" dirty="0" err="1" smtClean="0"/>
              <a:t>Аът</a:t>
            </a:r>
            <a:r>
              <a:rPr lang="ru-RU" b="1" dirty="0" smtClean="0"/>
              <a:t> </a:t>
            </a:r>
            <a:r>
              <a:rPr lang="ru-RU" b="1" dirty="0" err="1" smtClean="0"/>
              <a:t>кандыг</a:t>
            </a:r>
            <a:r>
              <a:rPr lang="ru-RU" b="1" dirty="0" smtClean="0"/>
              <a:t>-дыр?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55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2822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Аъттың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кижиге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ажыктыы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Аът</a:t>
            </a:r>
            <a:r>
              <a:rPr lang="ru-RU" dirty="0" smtClean="0"/>
              <a:t>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кижиниң</a:t>
            </a:r>
            <a:r>
              <a:rPr lang="ru-RU" dirty="0" smtClean="0"/>
              <a:t> </a:t>
            </a:r>
            <a:r>
              <a:rPr lang="ru-RU" dirty="0" err="1" smtClean="0"/>
              <a:t>идегелдиг</a:t>
            </a:r>
            <a:r>
              <a:rPr lang="ru-RU" dirty="0" smtClean="0"/>
              <a:t> </a:t>
            </a:r>
            <a:r>
              <a:rPr lang="ru-RU" dirty="0" err="1" smtClean="0"/>
              <a:t>чөленгиижи</a:t>
            </a:r>
            <a:r>
              <a:rPr lang="ru-RU" dirty="0" smtClean="0"/>
              <a:t>, </a:t>
            </a:r>
            <a:r>
              <a:rPr lang="ru-RU" dirty="0" err="1" smtClean="0"/>
              <a:t>улуг</a:t>
            </a:r>
            <a:r>
              <a:rPr lang="ru-RU" dirty="0" smtClean="0"/>
              <a:t> </a:t>
            </a:r>
            <a:r>
              <a:rPr lang="ru-RU" dirty="0" err="1" smtClean="0"/>
              <a:t>дузалакчызы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Аътты</a:t>
            </a:r>
            <a:r>
              <a:rPr lang="ru-RU" dirty="0" smtClean="0"/>
              <a:t> </a:t>
            </a:r>
            <a:r>
              <a:rPr lang="ru-RU" dirty="0" err="1" smtClean="0"/>
              <a:t>мунуп</a:t>
            </a:r>
            <a:r>
              <a:rPr lang="ru-RU" dirty="0" smtClean="0"/>
              <a:t> </a:t>
            </a:r>
            <a:r>
              <a:rPr lang="ru-RU" dirty="0" err="1" smtClean="0"/>
              <a:t>алгаш</a:t>
            </a:r>
            <a:r>
              <a:rPr lang="ru-RU" dirty="0" smtClean="0"/>
              <a:t> мал </a:t>
            </a:r>
            <a:r>
              <a:rPr lang="ru-RU" dirty="0" err="1" smtClean="0"/>
              <a:t>кадарар</a:t>
            </a:r>
            <a:r>
              <a:rPr lang="ru-RU" dirty="0" smtClean="0"/>
              <a:t>, </a:t>
            </a:r>
            <a:r>
              <a:rPr lang="ru-RU" dirty="0" err="1" smtClean="0"/>
              <a:t>аңнаар</a:t>
            </a:r>
            <a:r>
              <a:rPr lang="ru-RU" dirty="0" smtClean="0"/>
              <a:t>, </a:t>
            </a:r>
            <a:r>
              <a:rPr lang="ru-RU" dirty="0" err="1" smtClean="0"/>
              <a:t>чарышка</a:t>
            </a:r>
            <a:r>
              <a:rPr lang="ru-RU" dirty="0" smtClean="0"/>
              <a:t> </a:t>
            </a:r>
            <a:r>
              <a:rPr lang="ru-RU" dirty="0" err="1" smtClean="0"/>
              <a:t>мунар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Аътты</a:t>
            </a:r>
            <a:r>
              <a:rPr lang="ru-RU" dirty="0" smtClean="0"/>
              <a:t> </a:t>
            </a:r>
            <a:r>
              <a:rPr lang="ru-RU" dirty="0" err="1" smtClean="0"/>
              <a:t>тергелээр</a:t>
            </a:r>
            <a:r>
              <a:rPr lang="ru-RU" dirty="0" smtClean="0"/>
              <a:t>, </a:t>
            </a:r>
            <a:r>
              <a:rPr lang="ru-RU" dirty="0" err="1" smtClean="0"/>
              <a:t>шанактаар</a:t>
            </a:r>
            <a:r>
              <a:rPr lang="ru-RU" dirty="0" smtClean="0"/>
              <a:t>, </a:t>
            </a:r>
            <a:r>
              <a:rPr lang="ru-RU" dirty="0" err="1" smtClean="0"/>
              <a:t>чер</a:t>
            </a:r>
            <a:r>
              <a:rPr lang="ru-RU" dirty="0" smtClean="0"/>
              <a:t> </a:t>
            </a:r>
            <a:r>
              <a:rPr lang="ru-RU" dirty="0" err="1" smtClean="0"/>
              <a:t>аңдарар</a:t>
            </a:r>
            <a:endParaRPr lang="ru-RU" dirty="0" smtClean="0"/>
          </a:p>
          <a:p>
            <a:r>
              <a:rPr lang="ru-RU" dirty="0" err="1" smtClean="0"/>
              <a:t>Аътка</a:t>
            </a:r>
            <a:r>
              <a:rPr lang="ru-RU" dirty="0" smtClean="0"/>
              <a:t> </a:t>
            </a:r>
            <a:r>
              <a:rPr lang="ru-RU" dirty="0" err="1" smtClean="0"/>
              <a:t>аар</a:t>
            </a:r>
            <a:r>
              <a:rPr lang="ru-RU" dirty="0" smtClean="0"/>
              <a:t> </a:t>
            </a:r>
            <a:r>
              <a:rPr lang="ru-RU" dirty="0" err="1" smtClean="0"/>
              <a:t>чүък</a:t>
            </a:r>
            <a:r>
              <a:rPr lang="ru-RU" dirty="0" smtClean="0"/>
              <a:t> </a:t>
            </a:r>
            <a:r>
              <a:rPr lang="ru-RU" dirty="0" err="1" smtClean="0"/>
              <a:t>чүдүрер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0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343400" cy="30243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Улуг</a:t>
            </a:r>
            <a:r>
              <a:rPr lang="ru-RU" dirty="0" smtClean="0"/>
              <a:t> </a:t>
            </a:r>
            <a:r>
              <a:rPr lang="ru-RU" dirty="0" err="1" smtClean="0"/>
              <a:t>аъттар</a:t>
            </a:r>
            <a:r>
              <a:rPr lang="ru-RU" dirty="0" smtClean="0"/>
              <a:t>, </a:t>
            </a:r>
            <a:r>
              <a:rPr lang="ru-RU" dirty="0" err="1" smtClean="0"/>
              <a:t>бичии</a:t>
            </a:r>
            <a:r>
              <a:rPr lang="ru-RU" dirty="0" smtClean="0"/>
              <a:t> </a:t>
            </a:r>
            <a:r>
              <a:rPr lang="ru-RU" dirty="0" err="1" smtClean="0"/>
              <a:t>аът</a:t>
            </a:r>
            <a:endParaRPr lang="ru-RU" dirty="0" smtClean="0"/>
          </a:p>
          <a:p>
            <a:r>
              <a:rPr lang="ru-RU" dirty="0" err="1" smtClean="0"/>
              <a:t>Бе</a:t>
            </a:r>
            <a:r>
              <a:rPr lang="ru-RU" dirty="0" smtClean="0"/>
              <a:t>- </a:t>
            </a:r>
            <a:r>
              <a:rPr lang="ru-RU" dirty="0" err="1" smtClean="0"/>
              <a:t>төрүүр</a:t>
            </a:r>
            <a:r>
              <a:rPr lang="ru-RU" dirty="0" smtClean="0"/>
              <a:t> </a:t>
            </a:r>
            <a:r>
              <a:rPr lang="ru-RU" dirty="0" err="1" smtClean="0"/>
              <a:t>кыс</a:t>
            </a:r>
            <a:r>
              <a:rPr lang="ru-RU" dirty="0" smtClean="0"/>
              <a:t> мал, </a:t>
            </a:r>
            <a:r>
              <a:rPr lang="ru-RU" dirty="0" err="1" smtClean="0"/>
              <a:t>кулуннуң</a:t>
            </a:r>
            <a:r>
              <a:rPr lang="ru-RU" dirty="0" smtClean="0"/>
              <a:t> </a:t>
            </a:r>
            <a:r>
              <a:rPr lang="ru-RU" dirty="0" err="1" smtClean="0"/>
              <a:t>авазы</a:t>
            </a:r>
            <a:endParaRPr lang="ru-RU" dirty="0" smtClean="0"/>
          </a:p>
          <a:p>
            <a:r>
              <a:rPr lang="ru-RU" dirty="0" err="1" smtClean="0"/>
              <a:t>Кулун</a:t>
            </a:r>
            <a:r>
              <a:rPr lang="ru-RU" dirty="0" smtClean="0"/>
              <a:t> – чаш </a:t>
            </a:r>
            <a:r>
              <a:rPr lang="ru-RU" dirty="0" err="1" smtClean="0"/>
              <a:t>төл</a:t>
            </a:r>
            <a:endParaRPr lang="ru-RU" dirty="0" smtClean="0"/>
          </a:p>
          <a:p>
            <a:r>
              <a:rPr lang="ru-RU" dirty="0" err="1" smtClean="0"/>
              <a:t>Аскыр</a:t>
            </a:r>
            <a:r>
              <a:rPr lang="ru-RU" dirty="0" smtClean="0"/>
              <a:t> – эр мал, </a:t>
            </a:r>
            <a:r>
              <a:rPr lang="ru-RU" dirty="0" err="1" smtClean="0"/>
              <a:t>кулуннуң</a:t>
            </a:r>
            <a:r>
              <a:rPr lang="ru-RU" dirty="0" smtClean="0"/>
              <a:t> </a:t>
            </a:r>
            <a:r>
              <a:rPr lang="ru-RU" dirty="0" err="1" smtClean="0"/>
              <a:t>ачазы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B050"/>
                </a:solidFill>
              </a:rPr>
              <a:t>Чурукта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чүнү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көрүп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тур </a:t>
            </a:r>
            <a:r>
              <a:rPr lang="ru-RU" dirty="0" err="1">
                <a:solidFill>
                  <a:srgbClr val="00B050"/>
                </a:solidFill>
              </a:rPr>
              <a:t>силер</a:t>
            </a:r>
            <a:r>
              <a:rPr lang="ru-RU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900"/>
            <a:ext cx="4191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8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B050"/>
                </a:solidFill>
              </a:rPr>
              <a:t>Чылгы</a:t>
            </a:r>
            <a:r>
              <a:rPr lang="ru-RU" sz="2800" dirty="0" smtClean="0">
                <a:solidFill>
                  <a:srgbClr val="00B050"/>
                </a:solidFill>
              </a:rPr>
              <a:t> – </a:t>
            </a:r>
            <a:r>
              <a:rPr lang="ru-RU" sz="2800" dirty="0" err="1" smtClean="0">
                <a:solidFill>
                  <a:srgbClr val="00B050"/>
                </a:solidFill>
              </a:rPr>
              <a:t>ниити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ады</a:t>
            </a:r>
            <a:r>
              <a:rPr lang="ru-RU" sz="2800" dirty="0" smtClean="0">
                <a:solidFill>
                  <a:srgbClr val="00B050"/>
                </a:solidFill>
              </a:rPr>
              <a:t> азы </a:t>
            </a:r>
            <a:r>
              <a:rPr lang="ru-RU" sz="2800" dirty="0" err="1" smtClean="0">
                <a:solidFill>
                  <a:srgbClr val="00B050"/>
                </a:solidFill>
              </a:rPr>
              <a:t>кодан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чылгы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дээр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7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B050"/>
                </a:solidFill>
              </a:rPr>
              <a:t>Ш</a:t>
            </a:r>
            <a:r>
              <a:rPr lang="ru-RU" dirty="0" err="1" smtClean="0">
                <a:solidFill>
                  <a:srgbClr val="00B050"/>
                </a:solidFill>
              </a:rPr>
              <a:t>улукту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доктаадып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алыңар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Аът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   О. </a:t>
            </a:r>
            <a:r>
              <a:rPr lang="ru-RU" sz="3600" dirty="0" err="1" smtClean="0"/>
              <a:t>Демдек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err="1" smtClean="0"/>
              <a:t>Чараш</a:t>
            </a:r>
            <a:r>
              <a:rPr lang="ru-RU" sz="3600" dirty="0" smtClean="0"/>
              <a:t> </a:t>
            </a:r>
            <a:r>
              <a:rPr lang="ru-RU" sz="3600" dirty="0" err="1" smtClean="0"/>
              <a:t>аъттар</a:t>
            </a:r>
            <a:r>
              <a:rPr lang="ru-RU" sz="3600" dirty="0" smtClean="0"/>
              <a:t> </a:t>
            </a:r>
            <a:r>
              <a:rPr lang="ru-RU" sz="3600" dirty="0" err="1" smtClean="0"/>
              <a:t>көргенимде</a:t>
            </a:r>
            <a:r>
              <a:rPr lang="ru-RU" sz="3600" dirty="0" smtClean="0"/>
              <a:t>,</a:t>
            </a:r>
          </a:p>
          <a:p>
            <a:pPr marL="0" indent="0" algn="ctr">
              <a:buNone/>
            </a:pPr>
            <a:r>
              <a:rPr lang="ru-RU" sz="3600" dirty="0" err="1" smtClean="0"/>
              <a:t>Магадап</a:t>
            </a:r>
            <a:r>
              <a:rPr lang="ru-RU" sz="3600" dirty="0" smtClean="0"/>
              <a:t>-ла </a:t>
            </a:r>
            <a:r>
              <a:rPr lang="ru-RU" sz="3600" dirty="0" err="1" smtClean="0"/>
              <a:t>көөр</a:t>
            </a:r>
            <a:r>
              <a:rPr lang="ru-RU" sz="3600" dirty="0" smtClean="0"/>
              <a:t> мен.</a:t>
            </a:r>
          </a:p>
          <a:p>
            <a:pPr marL="0" indent="0" algn="ctr">
              <a:buNone/>
            </a:pPr>
            <a:r>
              <a:rPr lang="ru-RU" sz="3600" dirty="0" err="1" smtClean="0"/>
              <a:t>Эзертеп</a:t>
            </a:r>
            <a:r>
              <a:rPr lang="ru-RU" sz="3600" dirty="0" smtClean="0"/>
              <a:t> </a:t>
            </a:r>
            <a:r>
              <a:rPr lang="ru-RU" sz="3600" dirty="0" err="1" smtClean="0"/>
              <a:t>каан</a:t>
            </a:r>
            <a:r>
              <a:rPr lang="ru-RU" sz="3600" dirty="0" smtClean="0"/>
              <a:t> </a:t>
            </a:r>
            <a:r>
              <a:rPr lang="ru-RU" sz="3600" dirty="0" err="1" smtClean="0"/>
              <a:t>аът</a:t>
            </a:r>
            <a:r>
              <a:rPr lang="ru-RU" sz="3600" dirty="0" smtClean="0"/>
              <a:t> </a:t>
            </a:r>
            <a:r>
              <a:rPr lang="ru-RU" sz="3600" dirty="0" err="1" smtClean="0"/>
              <a:t>көргеш</a:t>
            </a:r>
            <a:r>
              <a:rPr lang="ru-RU" sz="3600" dirty="0" smtClean="0"/>
              <a:t>,</a:t>
            </a:r>
          </a:p>
          <a:p>
            <a:pPr marL="0" indent="0" algn="ctr">
              <a:buNone/>
            </a:pPr>
            <a:r>
              <a:rPr lang="ru-RU" sz="3600" dirty="0" err="1" smtClean="0"/>
              <a:t>Мунуксай-даа</a:t>
            </a:r>
            <a:r>
              <a:rPr lang="ru-RU" sz="3600" dirty="0" smtClean="0"/>
              <a:t> </a:t>
            </a:r>
            <a:r>
              <a:rPr lang="ru-RU" sz="3600" dirty="0" err="1" smtClean="0"/>
              <a:t>бээр</a:t>
            </a:r>
            <a:r>
              <a:rPr lang="ru-RU" sz="3600" dirty="0" smtClean="0"/>
              <a:t> мен.</a:t>
            </a:r>
          </a:p>
          <a:p>
            <a:pPr marL="0" indent="0" algn="ctr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19650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204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ада-иелер!  Урууңар-биле өөренип олургаш, чурукка тырттырып аарын диледивис.  Чурууңарны бөлүүңерниң вайберинче азы болза кижизидикчи башкыңарның хуу арыннынче чортуп бээриңерни дилээр дир бис.</vt:lpstr>
      <vt:lpstr>Тываларның чеди чүзүн малының база оларның төлдериниң аттарын адаңар</vt:lpstr>
      <vt:lpstr>Тывызыкты тывыңар: дуран дег карактыг,                                               туң таваан диштиг</vt:lpstr>
      <vt:lpstr>Презентация PowerPoint</vt:lpstr>
      <vt:lpstr>Аъттың кижиге ажыктыы:</vt:lpstr>
      <vt:lpstr>Чурукта чүнү көрүп тур силер?</vt:lpstr>
      <vt:lpstr>Чылгы – ниити ады азы кодан чылгы дээр</vt:lpstr>
      <vt:lpstr>Шулукту доктаадып алыңар</vt:lpstr>
      <vt:lpstr>Чараш аъттан чуруп алгаш, өңнеңер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15</cp:revision>
  <dcterms:created xsi:type="dcterms:W3CDTF">2023-12-13T05:02:17Z</dcterms:created>
  <dcterms:modified xsi:type="dcterms:W3CDTF">2024-02-28T12:33:25Z</dcterms:modified>
</cp:coreProperties>
</file>