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5" r:id="rId5"/>
    <p:sldId id="271" r:id="rId6"/>
    <p:sldId id="264" r:id="rId7"/>
    <p:sldId id="266" r:id="rId8"/>
    <p:sldId id="267" r:id="rId9"/>
    <p:sldId id="269" r:id="rId10"/>
    <p:sldId id="27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Тыва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Республиканың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b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</a:b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Каа-Хем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кожууннуң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Сарыг-Сеп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суурунуң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муниципалдыг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бюджеттен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хандырылгалыг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школа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назыны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четпээн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чаштарга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каттыштырган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хевириниң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b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</a:b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5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дугаар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«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Дамырак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»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аттыг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уруглар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сады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«</a:t>
            </a:r>
            <a:r>
              <a:rPr lang="ru-RU" sz="4000" b="1" dirty="0" err="1" smtClean="0">
                <a:solidFill>
                  <a:srgbClr val="FF0000"/>
                </a:solidFill>
              </a:rPr>
              <a:t>Аъттың</a:t>
            </a:r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</a:rPr>
              <a:t>туружу</a:t>
            </a:r>
            <a:r>
              <a:rPr lang="ru-RU" sz="4000" b="1" dirty="0" smtClean="0">
                <a:solidFill>
                  <a:srgbClr val="FF0000"/>
                </a:solidFill>
              </a:rPr>
              <a:t>»</a:t>
            </a:r>
            <a:endParaRPr lang="ru-RU" sz="4000" b="1" dirty="0">
              <a:solidFill>
                <a:srgbClr val="FF0000"/>
              </a:solidFill>
            </a:endParaRPr>
          </a:p>
          <a:p>
            <a:pPr algn="ctr"/>
            <a:endParaRPr lang="ru-RU" dirty="0"/>
          </a:p>
          <a:p>
            <a:pPr marL="0" indent="0" algn="ctr">
              <a:buNone/>
            </a:pPr>
            <a:r>
              <a:rPr lang="ru-RU" dirty="0">
                <a:solidFill>
                  <a:srgbClr val="0070C0"/>
                </a:solidFill>
              </a:rPr>
              <a:t>Интернет четки-биле </a:t>
            </a:r>
            <a:r>
              <a:rPr lang="ru-RU" dirty="0" err="1" smtClean="0">
                <a:solidFill>
                  <a:srgbClr val="0070C0"/>
                </a:solidFill>
              </a:rPr>
              <a:t>өөредилге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Школага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белеткел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бөлүү</a:t>
            </a:r>
            <a:r>
              <a:rPr lang="ru-RU" dirty="0" smtClean="0">
                <a:solidFill>
                  <a:srgbClr val="0070C0"/>
                </a:solidFill>
              </a:rPr>
              <a:t> (6-7 </a:t>
            </a:r>
            <a:r>
              <a:rPr lang="ru-RU" dirty="0" err="1" smtClean="0">
                <a:solidFill>
                  <a:srgbClr val="0070C0"/>
                </a:solidFill>
              </a:rPr>
              <a:t>хар</a:t>
            </a:r>
            <a:r>
              <a:rPr lang="ru-RU" dirty="0" smtClean="0">
                <a:solidFill>
                  <a:srgbClr val="0070C0"/>
                </a:solidFill>
              </a:rPr>
              <a:t>) </a:t>
            </a:r>
            <a:endParaRPr lang="ru-R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Апрель 01-ден </a:t>
            </a:r>
            <a:r>
              <a:rPr lang="ru-RU" dirty="0" smtClean="0">
                <a:solidFill>
                  <a:srgbClr val="0070C0"/>
                </a:solidFill>
              </a:rPr>
              <a:t>апрель 07-ге </a:t>
            </a:r>
            <a:r>
              <a:rPr lang="ru-RU" dirty="0" err="1" smtClean="0">
                <a:solidFill>
                  <a:srgbClr val="0070C0"/>
                </a:solidFill>
              </a:rPr>
              <a:t>чедир</a:t>
            </a:r>
            <a:endParaRPr lang="ru-R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err="1" smtClean="0"/>
              <a:t>Кичээл</a:t>
            </a:r>
            <a:r>
              <a:rPr lang="ru-RU" smtClean="0"/>
              <a:t> 30 минут</a:t>
            </a:r>
          </a:p>
          <a:p>
            <a:pPr marL="0" indent="0" algn="ctr">
              <a:buNone/>
            </a:pPr>
            <a:endParaRPr lang="ru-RU" dirty="0"/>
          </a:p>
          <a:p>
            <a:endParaRPr lang="ru-RU" dirty="0"/>
          </a:p>
          <a:p>
            <a:pPr marL="0" indent="0" algn="r">
              <a:buNone/>
            </a:pPr>
            <a:r>
              <a:rPr lang="ru-RU" dirty="0" err="1"/>
              <a:t>Кижизидикчи</a:t>
            </a:r>
            <a:r>
              <a:rPr lang="ru-RU" dirty="0"/>
              <a:t> </a:t>
            </a:r>
            <a:r>
              <a:rPr lang="ru-RU" dirty="0" err="1"/>
              <a:t>башкы</a:t>
            </a:r>
            <a:r>
              <a:rPr lang="ru-RU" dirty="0"/>
              <a:t>: </a:t>
            </a:r>
            <a:r>
              <a:rPr lang="ru-RU" dirty="0" err="1"/>
              <a:t>Дапыян</a:t>
            </a:r>
            <a:r>
              <a:rPr lang="ru-RU" dirty="0"/>
              <a:t> З.В.</a:t>
            </a:r>
          </a:p>
          <a:p>
            <a:endParaRPr lang="ru-RU" dirty="0"/>
          </a:p>
          <a:p>
            <a:endParaRPr lang="ru-R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Сарыг-Сеп, 2024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351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3835896"/>
          </a:xfrm>
        </p:spPr>
        <p:txBody>
          <a:bodyPr/>
          <a:lstStyle/>
          <a:p>
            <a:pPr algn="ctr"/>
            <a:r>
              <a:rPr lang="ru-RU" dirty="0" err="1" smtClean="0">
                <a:solidFill>
                  <a:srgbClr val="00B050"/>
                </a:solidFill>
              </a:rPr>
              <a:t>Улуу</a:t>
            </a:r>
            <a:r>
              <a:rPr lang="ru-RU" dirty="0" smtClean="0">
                <a:solidFill>
                  <a:srgbClr val="00B050"/>
                </a:solidFill>
              </a:rPr>
              <a:t>-биле </a:t>
            </a:r>
            <a:r>
              <a:rPr lang="ru-RU" dirty="0" err="1" smtClean="0">
                <a:solidFill>
                  <a:srgbClr val="00B050"/>
                </a:solidFill>
              </a:rPr>
              <a:t>четтирдим</a:t>
            </a:r>
            <a:r>
              <a:rPr lang="ru-RU" dirty="0" smtClean="0">
                <a:solidFill>
                  <a:srgbClr val="00B050"/>
                </a:solidFill>
              </a:rPr>
              <a:t>!</a:t>
            </a:r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97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052736"/>
            <a:ext cx="8686800" cy="40324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300" b="1" cap="none" dirty="0" err="1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Хүндүлүг</a:t>
            </a:r>
            <a:r>
              <a:rPr lang="ru-RU" sz="4300" b="1" cap="none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ада-</a:t>
            </a:r>
            <a:r>
              <a:rPr lang="ru-RU" sz="4300" b="1" cap="none" dirty="0" err="1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иелер</a:t>
            </a:r>
            <a:r>
              <a:rPr lang="ru-RU" sz="4300" b="1" cap="none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!</a:t>
            </a:r>
            <a:br>
              <a:rPr lang="ru-RU" sz="4300" b="1" cap="none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ru-RU" sz="2500" b="1" cap="none" dirty="0">
                <a:ln w="6350">
                  <a:noFill/>
                </a:ln>
                <a:gradFill>
                  <a:gsLst>
                    <a:gs pos="0">
                      <a:srgbClr val="CEB966">
                        <a:tint val="73000"/>
                        <a:satMod val="145000"/>
                      </a:srgbClr>
                    </a:gs>
                    <a:gs pos="73000">
                      <a:srgbClr val="CEB966">
                        <a:tint val="73000"/>
                        <a:satMod val="145000"/>
                      </a:srgbClr>
                    </a:gs>
                    <a:gs pos="100000">
                      <a:srgbClr val="CEB966">
                        <a:tint val="83000"/>
                        <a:satMod val="143000"/>
                      </a:srgb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/>
            </a:r>
            <a:br>
              <a:rPr lang="ru-RU" sz="2500" b="1" cap="none" dirty="0">
                <a:ln w="6350">
                  <a:noFill/>
                </a:ln>
                <a:gradFill>
                  <a:gsLst>
                    <a:gs pos="0">
                      <a:srgbClr val="CEB966">
                        <a:tint val="73000"/>
                        <a:satMod val="145000"/>
                      </a:srgbClr>
                    </a:gs>
                    <a:gs pos="73000">
                      <a:srgbClr val="CEB966">
                        <a:tint val="73000"/>
                        <a:satMod val="145000"/>
                      </a:srgbClr>
                    </a:gs>
                    <a:gs pos="100000">
                      <a:srgbClr val="CEB966">
                        <a:tint val="83000"/>
                        <a:satMod val="143000"/>
                      </a:srgb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Урууңар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-биле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өөренип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олургаш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,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чурукка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тырттырып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аарын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диледивис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. </a:t>
            </a:r>
            <a:b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Чурууңарны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бөлүүңерниң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вайберинче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азы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болза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кижизидикчи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башкыңарның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хуу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арыннынче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чортуп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бээриңерни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дилээр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дир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бис.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079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00B050"/>
                </a:solidFill>
              </a:rPr>
              <a:t>Тываларның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чеди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чүзүн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малының</a:t>
            </a:r>
            <a:r>
              <a:rPr lang="ru-RU" dirty="0" smtClean="0">
                <a:solidFill>
                  <a:srgbClr val="00B050"/>
                </a:solidFill>
              </a:rPr>
              <a:t> база </a:t>
            </a:r>
            <a:r>
              <a:rPr lang="ru-RU" dirty="0" err="1" smtClean="0">
                <a:solidFill>
                  <a:srgbClr val="00B050"/>
                </a:solidFill>
              </a:rPr>
              <a:t>оларның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төлдериниң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аттарын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адаңар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652120" y="1700808"/>
            <a:ext cx="3339480" cy="4623792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 smtClean="0"/>
              <a:t>Диис</a:t>
            </a:r>
            <a:r>
              <a:rPr lang="ru-RU" dirty="0" smtClean="0"/>
              <a:t> – </a:t>
            </a:r>
            <a:r>
              <a:rPr lang="ru-RU" dirty="0" err="1" smtClean="0"/>
              <a:t>дииспей</a:t>
            </a:r>
            <a:endParaRPr lang="ru-RU" dirty="0" smtClean="0"/>
          </a:p>
          <a:p>
            <a:r>
              <a:rPr lang="ru-RU" dirty="0" err="1" smtClean="0"/>
              <a:t>Аът</a:t>
            </a:r>
            <a:r>
              <a:rPr lang="ru-RU" dirty="0" smtClean="0"/>
              <a:t> – </a:t>
            </a:r>
            <a:r>
              <a:rPr lang="ru-RU" dirty="0" err="1" smtClean="0"/>
              <a:t>кулун</a:t>
            </a:r>
            <a:endParaRPr lang="ru-RU" dirty="0" smtClean="0"/>
          </a:p>
          <a:p>
            <a:r>
              <a:rPr lang="ru-RU" dirty="0" err="1" smtClean="0"/>
              <a:t>Хаван</a:t>
            </a:r>
            <a:r>
              <a:rPr lang="ru-RU" dirty="0" smtClean="0"/>
              <a:t> – </a:t>
            </a:r>
            <a:r>
              <a:rPr lang="ru-RU" dirty="0" err="1" smtClean="0"/>
              <a:t>хаван</a:t>
            </a:r>
            <a:r>
              <a:rPr lang="ru-RU" dirty="0" smtClean="0"/>
              <a:t> </a:t>
            </a:r>
            <a:r>
              <a:rPr lang="ru-RU" dirty="0" err="1" smtClean="0"/>
              <a:t>оглу</a:t>
            </a:r>
            <a:endParaRPr lang="ru-RU" dirty="0" smtClean="0"/>
          </a:p>
          <a:p>
            <a:r>
              <a:rPr lang="ru-RU" dirty="0" err="1" smtClean="0"/>
              <a:t>Ыт</a:t>
            </a:r>
            <a:r>
              <a:rPr lang="ru-RU" dirty="0" smtClean="0"/>
              <a:t> – </a:t>
            </a:r>
            <a:r>
              <a:rPr lang="ru-RU" dirty="0" err="1" smtClean="0"/>
              <a:t>эник</a:t>
            </a:r>
            <a:endParaRPr lang="ru-RU" dirty="0" smtClean="0"/>
          </a:p>
          <a:p>
            <a:r>
              <a:rPr lang="ru-RU" dirty="0" err="1" smtClean="0"/>
              <a:t>Хой</a:t>
            </a:r>
            <a:r>
              <a:rPr lang="ru-RU" dirty="0" smtClean="0"/>
              <a:t> – </a:t>
            </a:r>
            <a:r>
              <a:rPr lang="ru-RU" dirty="0" err="1" smtClean="0"/>
              <a:t>хураган</a:t>
            </a:r>
            <a:endParaRPr lang="ru-RU" dirty="0" smtClean="0"/>
          </a:p>
          <a:p>
            <a:r>
              <a:rPr lang="ru-RU" dirty="0" err="1" smtClean="0"/>
              <a:t>Инек</a:t>
            </a:r>
            <a:r>
              <a:rPr lang="ru-RU" dirty="0" smtClean="0"/>
              <a:t> – </a:t>
            </a:r>
            <a:r>
              <a:rPr lang="ru-RU" dirty="0" err="1" smtClean="0"/>
              <a:t>бызаа</a:t>
            </a:r>
            <a:endParaRPr lang="ru-RU" dirty="0" smtClean="0"/>
          </a:p>
          <a:p>
            <a:r>
              <a:rPr lang="ru-RU" dirty="0" err="1" smtClean="0"/>
              <a:t>Өшкү</a:t>
            </a:r>
            <a:r>
              <a:rPr lang="ru-RU" dirty="0" smtClean="0"/>
              <a:t> - </a:t>
            </a:r>
            <a:r>
              <a:rPr lang="ru-RU" dirty="0" err="1" smtClean="0"/>
              <a:t>анай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556792"/>
            <a:ext cx="4987280" cy="475252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79372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1243608"/>
          </a:xfrm>
        </p:spPr>
        <p:txBody>
          <a:bodyPr>
            <a:normAutofit fontScale="90000"/>
          </a:bodyPr>
          <a:lstStyle/>
          <a:p>
            <a:r>
              <a:rPr lang="ru-RU" sz="2400" dirty="0" err="1">
                <a:solidFill>
                  <a:srgbClr val="00B050"/>
                </a:solidFill>
              </a:rPr>
              <a:t>Тывызыкты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 smtClean="0">
                <a:solidFill>
                  <a:srgbClr val="00B050"/>
                </a:solidFill>
              </a:rPr>
              <a:t>тывыңар</a:t>
            </a:r>
            <a:r>
              <a:rPr lang="ru-RU" sz="2400" dirty="0">
                <a:solidFill>
                  <a:srgbClr val="00B050"/>
                </a:solidFill>
              </a:rPr>
              <a:t>: </a:t>
            </a:r>
            <a:r>
              <a:rPr lang="ru-RU" sz="2400" dirty="0" err="1" smtClean="0">
                <a:solidFill>
                  <a:srgbClr val="4E3B30"/>
                </a:solidFill>
              </a:rPr>
              <a:t>соонда</a:t>
            </a:r>
            <a:r>
              <a:rPr lang="ru-RU" sz="2400" dirty="0" smtClean="0">
                <a:solidFill>
                  <a:srgbClr val="4E3B30"/>
                </a:solidFill>
              </a:rPr>
              <a:t> </a:t>
            </a:r>
            <a:r>
              <a:rPr lang="ru-RU" sz="2400" dirty="0" err="1" smtClean="0">
                <a:solidFill>
                  <a:srgbClr val="4E3B30"/>
                </a:solidFill>
              </a:rPr>
              <a:t>салбактыг</a:t>
            </a:r>
            <a:r>
              <a:rPr lang="ru-RU" sz="2400" dirty="0">
                <a:solidFill>
                  <a:srgbClr val="4E3B30"/>
                </a:solidFill>
              </a:rPr>
              <a:t>,</a:t>
            </a:r>
            <a:br>
              <a:rPr lang="ru-RU" sz="2400" dirty="0">
                <a:solidFill>
                  <a:srgbClr val="4E3B30"/>
                </a:solidFill>
              </a:rPr>
            </a:br>
            <a:r>
              <a:rPr lang="ru-RU" sz="2400" dirty="0">
                <a:solidFill>
                  <a:srgbClr val="4E3B30"/>
                </a:solidFill>
              </a:rPr>
              <a:t>                                              </a:t>
            </a:r>
            <a:r>
              <a:rPr lang="ru-RU" sz="2400" dirty="0" err="1" smtClean="0">
                <a:solidFill>
                  <a:srgbClr val="4E3B30"/>
                </a:solidFill>
              </a:rPr>
              <a:t>согун</a:t>
            </a:r>
            <a:r>
              <a:rPr lang="ru-RU" sz="2400" dirty="0" smtClean="0">
                <a:solidFill>
                  <a:srgbClr val="4E3B30"/>
                </a:solidFill>
              </a:rPr>
              <a:t> </a:t>
            </a:r>
            <a:r>
              <a:rPr lang="ru-RU" sz="2400" dirty="0" err="1" smtClean="0">
                <a:solidFill>
                  <a:srgbClr val="4E3B30"/>
                </a:solidFill>
              </a:rPr>
              <a:t>дег</a:t>
            </a:r>
            <a:r>
              <a:rPr lang="ru-RU" sz="2400" dirty="0" smtClean="0">
                <a:solidFill>
                  <a:srgbClr val="4E3B30"/>
                </a:solidFill>
              </a:rPr>
              <a:t> </a:t>
            </a:r>
            <a:r>
              <a:rPr lang="ru-RU" sz="2400" dirty="0" err="1" smtClean="0">
                <a:solidFill>
                  <a:srgbClr val="4E3B30"/>
                </a:solidFill>
              </a:rPr>
              <a:t>сынныг</a:t>
            </a:r>
            <a:r>
              <a:rPr lang="ru-RU" sz="2400" dirty="0" smtClean="0">
                <a:solidFill>
                  <a:srgbClr val="4E3B30"/>
                </a:solidFill>
              </a:rPr>
              <a:t/>
            </a:r>
            <a:br>
              <a:rPr lang="ru-RU" sz="2400" dirty="0" smtClean="0">
                <a:solidFill>
                  <a:srgbClr val="4E3B30"/>
                </a:solidFill>
              </a:rPr>
            </a:br>
            <a:r>
              <a:rPr lang="ru-RU" sz="2400" dirty="0">
                <a:solidFill>
                  <a:srgbClr val="4E3B30"/>
                </a:solidFill>
              </a:rPr>
              <a:t> </a:t>
            </a:r>
            <a:r>
              <a:rPr lang="ru-RU" sz="2400" dirty="0" smtClean="0">
                <a:solidFill>
                  <a:srgbClr val="4E3B30"/>
                </a:solidFill>
              </a:rPr>
              <a:t>                                             </a:t>
            </a:r>
            <a:r>
              <a:rPr lang="ru-RU" sz="2400" dirty="0" err="1" smtClean="0">
                <a:solidFill>
                  <a:srgbClr val="4E3B30"/>
                </a:solidFill>
              </a:rPr>
              <a:t>сыын</a:t>
            </a:r>
            <a:r>
              <a:rPr lang="ru-RU" sz="2400" dirty="0" smtClean="0">
                <a:solidFill>
                  <a:srgbClr val="4E3B30"/>
                </a:solidFill>
              </a:rPr>
              <a:t> </a:t>
            </a:r>
            <a:r>
              <a:rPr lang="ru-RU" sz="2400" dirty="0" err="1" smtClean="0">
                <a:solidFill>
                  <a:srgbClr val="4E3B30"/>
                </a:solidFill>
              </a:rPr>
              <a:t>дег</a:t>
            </a:r>
            <a:r>
              <a:rPr lang="ru-RU" sz="2400" dirty="0" smtClean="0">
                <a:solidFill>
                  <a:srgbClr val="4E3B30"/>
                </a:solidFill>
              </a:rPr>
              <a:t> </a:t>
            </a:r>
            <a:r>
              <a:rPr lang="ru-RU" sz="2400" dirty="0" err="1" smtClean="0">
                <a:solidFill>
                  <a:srgbClr val="4E3B30"/>
                </a:solidFill>
              </a:rPr>
              <a:t>маңныг</a:t>
            </a:r>
            <a:r>
              <a:rPr lang="ru-RU" sz="2400" dirty="0" smtClean="0">
                <a:solidFill>
                  <a:srgbClr val="4E3B30"/>
                </a:solidFill>
              </a:rPr>
              <a:t/>
            </a:r>
            <a:br>
              <a:rPr lang="ru-RU" sz="2400" dirty="0" smtClean="0">
                <a:solidFill>
                  <a:srgbClr val="4E3B30"/>
                </a:solidFill>
              </a:rPr>
            </a:br>
            <a:r>
              <a:rPr lang="ru-RU" sz="2400" dirty="0">
                <a:solidFill>
                  <a:srgbClr val="4E3B30"/>
                </a:solidFill>
              </a:rPr>
              <a:t> </a:t>
            </a:r>
            <a:r>
              <a:rPr lang="ru-RU" sz="2400" dirty="0" smtClean="0">
                <a:solidFill>
                  <a:srgbClr val="4E3B30"/>
                </a:solidFill>
              </a:rPr>
              <a:t>                                             </a:t>
            </a:r>
            <a:r>
              <a:rPr lang="ru-RU" sz="2400" dirty="0" err="1" smtClean="0">
                <a:solidFill>
                  <a:srgbClr val="4E3B30"/>
                </a:solidFill>
              </a:rPr>
              <a:t>шыдалы</a:t>
            </a:r>
            <a:r>
              <a:rPr lang="ru-RU" sz="2400" dirty="0" smtClean="0">
                <a:solidFill>
                  <a:srgbClr val="4E3B30"/>
                </a:solidFill>
              </a:rPr>
              <a:t> </a:t>
            </a:r>
            <a:r>
              <a:rPr lang="ru-RU" sz="2400" dirty="0" err="1" smtClean="0">
                <a:solidFill>
                  <a:srgbClr val="4E3B30"/>
                </a:solidFill>
              </a:rPr>
              <a:t>магалыг</a:t>
            </a:r>
            <a:r>
              <a:rPr lang="ru-RU" sz="2400" dirty="0" smtClean="0">
                <a:solidFill>
                  <a:srgbClr val="4E3B30"/>
                </a:solidFill>
              </a:rPr>
              <a:t>.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071793"/>
            <a:ext cx="4191000" cy="37812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8840"/>
            <a:ext cx="4343400" cy="433576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Аай-дедир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чорук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кылыр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Аъттың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ажыы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аажок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улуг</a:t>
            </a:r>
            <a:r>
              <a:rPr lang="ru-RU" dirty="0" smtClean="0">
                <a:solidFill>
                  <a:srgbClr val="0070C0"/>
                </a:solidFill>
              </a:rPr>
              <a:t>,</a:t>
            </a:r>
          </a:p>
          <a:p>
            <a:pPr marL="0" indent="0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Ажыл-ишке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дузалыг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дээш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Аътты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аажок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хүндүлээр</a:t>
            </a:r>
            <a:r>
              <a:rPr lang="ru-RU" dirty="0" smtClean="0">
                <a:solidFill>
                  <a:srgbClr val="0070C0"/>
                </a:solidFill>
              </a:rPr>
              <a:t> мен.</a:t>
            </a:r>
          </a:p>
          <a:p>
            <a:pPr marL="0" indent="0">
              <a:buNone/>
            </a:pPr>
            <a:r>
              <a:rPr lang="ru-RU" b="1" dirty="0" err="1" smtClean="0"/>
              <a:t>Чеди</a:t>
            </a:r>
            <a:r>
              <a:rPr lang="ru-RU" b="1" dirty="0" smtClean="0"/>
              <a:t> </a:t>
            </a:r>
            <a:r>
              <a:rPr lang="ru-RU" b="1" dirty="0" err="1" smtClean="0"/>
              <a:t>чүзүн</a:t>
            </a:r>
            <a:r>
              <a:rPr lang="ru-RU" b="1" dirty="0" smtClean="0"/>
              <a:t> </a:t>
            </a:r>
            <a:r>
              <a:rPr lang="ru-RU" b="1" dirty="0" err="1" smtClean="0"/>
              <a:t>малдың</a:t>
            </a:r>
            <a:r>
              <a:rPr lang="ru-RU" b="1" dirty="0" smtClean="0"/>
              <a:t> </a:t>
            </a:r>
            <a:r>
              <a:rPr lang="ru-RU" b="1" dirty="0" err="1" smtClean="0"/>
              <a:t>аразында</a:t>
            </a:r>
            <a:r>
              <a:rPr lang="ru-RU" b="1" dirty="0" smtClean="0"/>
              <a:t> </a:t>
            </a:r>
            <a:r>
              <a:rPr lang="ru-RU" b="1" dirty="0" err="1" smtClean="0"/>
              <a:t>аът</a:t>
            </a:r>
            <a:r>
              <a:rPr lang="ru-RU" b="1" dirty="0" smtClean="0"/>
              <a:t> – </a:t>
            </a:r>
            <a:r>
              <a:rPr lang="ru-RU" b="1" dirty="0" err="1" smtClean="0"/>
              <a:t>эң</a:t>
            </a:r>
            <a:r>
              <a:rPr lang="ru-RU" b="1" dirty="0" smtClean="0"/>
              <a:t>-не </a:t>
            </a:r>
            <a:r>
              <a:rPr lang="ru-RU" b="1" dirty="0" err="1" smtClean="0"/>
              <a:t>хүндүткелдиг</a:t>
            </a:r>
            <a:r>
              <a:rPr lang="ru-RU" b="1" dirty="0" smtClean="0"/>
              <a:t> </a:t>
            </a:r>
            <a:r>
              <a:rPr lang="ru-RU" b="1" dirty="0" err="1" smtClean="0"/>
              <a:t>черде</a:t>
            </a:r>
            <a:r>
              <a:rPr lang="ru-RU" b="1" dirty="0" smtClean="0"/>
              <a:t> </a:t>
            </a:r>
            <a:r>
              <a:rPr lang="ru-RU" b="1" dirty="0" err="1" smtClean="0"/>
              <a:t>турар</a:t>
            </a:r>
            <a:r>
              <a:rPr lang="ru-RU" b="1" dirty="0" smtClean="0"/>
              <a:t>. </a:t>
            </a:r>
            <a:r>
              <a:rPr lang="ru-RU" b="1" dirty="0" err="1" smtClean="0"/>
              <a:t>Аът</a:t>
            </a:r>
            <a:r>
              <a:rPr lang="ru-RU" b="1" dirty="0" smtClean="0"/>
              <a:t> </a:t>
            </a:r>
            <a:r>
              <a:rPr lang="ru-RU" b="1" dirty="0" err="1" smtClean="0"/>
              <a:t>кандыг</a:t>
            </a:r>
            <a:r>
              <a:rPr lang="ru-RU" b="1" dirty="0" smtClean="0"/>
              <a:t>-дыр?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035570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solidFill>
                  <a:srgbClr val="00B050"/>
                </a:solidFill>
              </a:rPr>
              <a:t>Аъттың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кижиге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ажыктыы</a:t>
            </a:r>
            <a:r>
              <a:rPr lang="ru-RU" dirty="0" smtClean="0">
                <a:solidFill>
                  <a:srgbClr val="00B050"/>
                </a:solidFill>
              </a:rPr>
              <a:t>: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Аът</a:t>
            </a:r>
            <a:r>
              <a:rPr lang="ru-RU" dirty="0" smtClean="0"/>
              <a:t> </a:t>
            </a:r>
            <a:r>
              <a:rPr lang="ru-RU" dirty="0" err="1" smtClean="0"/>
              <a:t>тыва</a:t>
            </a:r>
            <a:r>
              <a:rPr lang="ru-RU" dirty="0" smtClean="0"/>
              <a:t> </a:t>
            </a:r>
            <a:r>
              <a:rPr lang="ru-RU" dirty="0" err="1" smtClean="0"/>
              <a:t>кижиниң</a:t>
            </a:r>
            <a:r>
              <a:rPr lang="ru-RU" dirty="0" smtClean="0"/>
              <a:t> </a:t>
            </a:r>
            <a:r>
              <a:rPr lang="ru-RU" dirty="0" err="1" smtClean="0"/>
              <a:t>идегелдиг</a:t>
            </a:r>
            <a:r>
              <a:rPr lang="ru-RU" dirty="0" smtClean="0"/>
              <a:t> </a:t>
            </a:r>
            <a:r>
              <a:rPr lang="ru-RU" dirty="0" err="1" smtClean="0"/>
              <a:t>чөленгиижи</a:t>
            </a:r>
            <a:r>
              <a:rPr lang="ru-RU" dirty="0" smtClean="0"/>
              <a:t>, </a:t>
            </a:r>
            <a:r>
              <a:rPr lang="ru-RU" dirty="0" err="1" smtClean="0"/>
              <a:t>улуг</a:t>
            </a:r>
            <a:r>
              <a:rPr lang="ru-RU" dirty="0" smtClean="0"/>
              <a:t> </a:t>
            </a:r>
            <a:r>
              <a:rPr lang="ru-RU" dirty="0" err="1" smtClean="0"/>
              <a:t>дузалакчызы</a:t>
            </a:r>
            <a:endParaRPr lang="ru-RU" dirty="0" smtClean="0"/>
          </a:p>
          <a:p>
            <a:r>
              <a:rPr lang="ru-RU" dirty="0" err="1" smtClean="0"/>
              <a:t>Аътты</a:t>
            </a:r>
            <a:r>
              <a:rPr lang="ru-RU" dirty="0" smtClean="0"/>
              <a:t> </a:t>
            </a:r>
            <a:r>
              <a:rPr lang="ru-RU" dirty="0" err="1" smtClean="0"/>
              <a:t>мунуп</a:t>
            </a:r>
            <a:r>
              <a:rPr lang="ru-RU" dirty="0" smtClean="0"/>
              <a:t> </a:t>
            </a:r>
            <a:r>
              <a:rPr lang="ru-RU" dirty="0" err="1" smtClean="0"/>
              <a:t>алгаш</a:t>
            </a:r>
            <a:r>
              <a:rPr lang="ru-RU" dirty="0" smtClean="0"/>
              <a:t> мал </a:t>
            </a:r>
            <a:r>
              <a:rPr lang="ru-RU" dirty="0" err="1" smtClean="0"/>
              <a:t>кадарар</a:t>
            </a:r>
            <a:r>
              <a:rPr lang="ru-RU" dirty="0" smtClean="0"/>
              <a:t>, </a:t>
            </a:r>
            <a:r>
              <a:rPr lang="ru-RU" dirty="0" err="1" smtClean="0"/>
              <a:t>аңнаар</a:t>
            </a:r>
            <a:r>
              <a:rPr lang="ru-RU" dirty="0" smtClean="0"/>
              <a:t>, </a:t>
            </a:r>
            <a:r>
              <a:rPr lang="ru-RU" dirty="0" err="1" smtClean="0"/>
              <a:t>чарышка</a:t>
            </a:r>
            <a:r>
              <a:rPr lang="ru-RU" dirty="0" smtClean="0"/>
              <a:t> </a:t>
            </a:r>
            <a:r>
              <a:rPr lang="ru-RU" dirty="0" err="1"/>
              <a:t>м</a:t>
            </a:r>
            <a:r>
              <a:rPr lang="ru-RU" dirty="0" err="1" smtClean="0"/>
              <a:t>унар</a:t>
            </a:r>
            <a:endParaRPr lang="ru-RU" dirty="0" smtClean="0"/>
          </a:p>
          <a:p>
            <a:r>
              <a:rPr lang="ru-RU" dirty="0" err="1" smtClean="0"/>
              <a:t>Аътты</a:t>
            </a:r>
            <a:r>
              <a:rPr lang="ru-RU" dirty="0" smtClean="0"/>
              <a:t> </a:t>
            </a:r>
            <a:r>
              <a:rPr lang="ru-RU" dirty="0" err="1" smtClean="0"/>
              <a:t>тергелээр</a:t>
            </a:r>
            <a:r>
              <a:rPr lang="ru-RU" dirty="0" smtClean="0"/>
              <a:t>, </a:t>
            </a:r>
            <a:r>
              <a:rPr lang="ru-RU" dirty="0" err="1" smtClean="0"/>
              <a:t>шанактаар</a:t>
            </a:r>
            <a:r>
              <a:rPr lang="ru-RU" dirty="0" smtClean="0"/>
              <a:t>, </a:t>
            </a:r>
            <a:r>
              <a:rPr lang="ru-RU" dirty="0" err="1" smtClean="0"/>
              <a:t>чер</a:t>
            </a:r>
            <a:r>
              <a:rPr lang="ru-RU" dirty="0" smtClean="0"/>
              <a:t> </a:t>
            </a:r>
            <a:r>
              <a:rPr lang="ru-RU" dirty="0" err="1" smtClean="0"/>
              <a:t>аңдарар</a:t>
            </a:r>
            <a:endParaRPr lang="ru-RU" dirty="0" smtClean="0"/>
          </a:p>
          <a:p>
            <a:r>
              <a:rPr lang="ru-RU" dirty="0" err="1" smtClean="0"/>
              <a:t>Аътка</a:t>
            </a:r>
            <a:r>
              <a:rPr lang="ru-RU" dirty="0" smtClean="0"/>
              <a:t> </a:t>
            </a:r>
            <a:r>
              <a:rPr lang="ru-RU" dirty="0" err="1" smtClean="0"/>
              <a:t>аар</a:t>
            </a:r>
            <a:r>
              <a:rPr lang="ru-RU" dirty="0" smtClean="0"/>
              <a:t> </a:t>
            </a:r>
            <a:r>
              <a:rPr lang="ru-RU" dirty="0" err="1" smtClean="0"/>
              <a:t>чүък</a:t>
            </a:r>
            <a:r>
              <a:rPr lang="ru-RU" dirty="0" smtClean="0"/>
              <a:t> </a:t>
            </a:r>
            <a:r>
              <a:rPr lang="ru-RU" dirty="0" err="1" smtClean="0"/>
              <a:t>чүдүрер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4193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4028222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solidFill>
                  <a:srgbClr val="00B050"/>
                </a:solidFill>
              </a:rPr>
              <a:t>Чурукта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чүнү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көрүп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>
                <a:solidFill>
                  <a:srgbClr val="00B050"/>
                </a:solidFill>
              </a:rPr>
              <a:t>тур </a:t>
            </a:r>
            <a:r>
              <a:rPr lang="ru-RU" dirty="0" err="1">
                <a:solidFill>
                  <a:srgbClr val="00B050"/>
                </a:solidFill>
              </a:rPr>
              <a:t>силер</a:t>
            </a:r>
            <a:r>
              <a:rPr lang="ru-RU" dirty="0">
                <a:solidFill>
                  <a:srgbClr val="00B050"/>
                </a:solidFill>
              </a:rPr>
              <a:t>?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940152" y="1600200"/>
            <a:ext cx="3051448" cy="4133056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 smtClean="0"/>
              <a:t>Улуг</a:t>
            </a:r>
            <a:r>
              <a:rPr lang="ru-RU" dirty="0" smtClean="0"/>
              <a:t> </a:t>
            </a:r>
            <a:r>
              <a:rPr lang="ru-RU" dirty="0" err="1" smtClean="0"/>
              <a:t>аъттар</a:t>
            </a:r>
            <a:r>
              <a:rPr lang="ru-RU" dirty="0" smtClean="0"/>
              <a:t>, </a:t>
            </a:r>
            <a:r>
              <a:rPr lang="ru-RU" dirty="0" err="1" smtClean="0"/>
              <a:t>бичии</a:t>
            </a:r>
            <a:r>
              <a:rPr lang="ru-RU" dirty="0" smtClean="0"/>
              <a:t> </a:t>
            </a:r>
            <a:r>
              <a:rPr lang="ru-RU" dirty="0" err="1" smtClean="0"/>
              <a:t>аът</a:t>
            </a:r>
            <a:endParaRPr lang="ru-RU" dirty="0" smtClean="0"/>
          </a:p>
          <a:p>
            <a:r>
              <a:rPr lang="ru-RU" dirty="0" err="1" smtClean="0"/>
              <a:t>Бе</a:t>
            </a:r>
            <a:r>
              <a:rPr lang="ru-RU" dirty="0" smtClean="0"/>
              <a:t>- </a:t>
            </a:r>
            <a:r>
              <a:rPr lang="ru-RU" dirty="0" err="1" smtClean="0"/>
              <a:t>төрүүр</a:t>
            </a:r>
            <a:r>
              <a:rPr lang="ru-RU" dirty="0" smtClean="0"/>
              <a:t> </a:t>
            </a:r>
            <a:r>
              <a:rPr lang="ru-RU" dirty="0" err="1" smtClean="0"/>
              <a:t>кыс</a:t>
            </a:r>
            <a:r>
              <a:rPr lang="ru-RU" dirty="0" smtClean="0"/>
              <a:t> мал, </a:t>
            </a:r>
            <a:r>
              <a:rPr lang="ru-RU" dirty="0" err="1" smtClean="0"/>
              <a:t>кулуннуң</a:t>
            </a:r>
            <a:r>
              <a:rPr lang="ru-RU" dirty="0" smtClean="0"/>
              <a:t> </a:t>
            </a:r>
            <a:r>
              <a:rPr lang="ru-RU" dirty="0" err="1" smtClean="0"/>
              <a:t>авазы</a:t>
            </a:r>
            <a:endParaRPr lang="ru-RU" dirty="0" smtClean="0"/>
          </a:p>
          <a:p>
            <a:r>
              <a:rPr lang="ru-RU" dirty="0" err="1" smtClean="0"/>
              <a:t>Кулун</a:t>
            </a:r>
            <a:r>
              <a:rPr lang="ru-RU" dirty="0" smtClean="0"/>
              <a:t> – чаш </a:t>
            </a:r>
            <a:r>
              <a:rPr lang="ru-RU" dirty="0" err="1" smtClean="0"/>
              <a:t>төл</a:t>
            </a:r>
            <a:endParaRPr lang="ru-RU" dirty="0" smtClean="0"/>
          </a:p>
          <a:p>
            <a:r>
              <a:rPr lang="ru-RU" dirty="0" err="1" smtClean="0"/>
              <a:t>Аскыр</a:t>
            </a:r>
            <a:r>
              <a:rPr lang="ru-RU" dirty="0" smtClean="0"/>
              <a:t> – эр мал, </a:t>
            </a:r>
            <a:r>
              <a:rPr lang="ru-RU" dirty="0" err="1" smtClean="0"/>
              <a:t>кулуннуң</a:t>
            </a:r>
            <a:r>
              <a:rPr lang="ru-RU" dirty="0" smtClean="0"/>
              <a:t> </a:t>
            </a:r>
            <a:r>
              <a:rPr lang="ru-RU" dirty="0" err="1" smtClean="0"/>
              <a:t>ачазы</a:t>
            </a:r>
            <a:endParaRPr lang="ru-RU" dirty="0"/>
          </a:p>
        </p:txBody>
      </p:sp>
      <p:pic>
        <p:nvPicPr>
          <p:cNvPr id="5" name="Объект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484784"/>
            <a:ext cx="5491336" cy="457311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50184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err="1" smtClean="0">
                <a:solidFill>
                  <a:srgbClr val="00B050"/>
                </a:solidFill>
              </a:rPr>
              <a:t>Чылгы</a:t>
            </a:r>
            <a:r>
              <a:rPr lang="ru-RU" sz="2800" dirty="0" smtClean="0">
                <a:solidFill>
                  <a:srgbClr val="00B050"/>
                </a:solidFill>
              </a:rPr>
              <a:t> – </a:t>
            </a:r>
            <a:r>
              <a:rPr lang="ru-RU" sz="2800" dirty="0" err="1" smtClean="0">
                <a:solidFill>
                  <a:srgbClr val="00B050"/>
                </a:solidFill>
              </a:rPr>
              <a:t>ниити</a:t>
            </a:r>
            <a:r>
              <a:rPr lang="ru-RU" sz="2800" dirty="0" smtClean="0">
                <a:solidFill>
                  <a:srgbClr val="00B050"/>
                </a:solidFill>
              </a:rPr>
              <a:t> </a:t>
            </a:r>
            <a:r>
              <a:rPr lang="ru-RU" sz="2800" dirty="0" err="1" smtClean="0">
                <a:solidFill>
                  <a:srgbClr val="00B050"/>
                </a:solidFill>
              </a:rPr>
              <a:t>ады</a:t>
            </a:r>
            <a:r>
              <a:rPr lang="ru-RU" sz="2800" dirty="0" smtClean="0">
                <a:solidFill>
                  <a:srgbClr val="00B050"/>
                </a:solidFill>
              </a:rPr>
              <a:t> азы </a:t>
            </a:r>
            <a:r>
              <a:rPr lang="ru-RU" sz="2800" dirty="0" err="1" smtClean="0">
                <a:solidFill>
                  <a:srgbClr val="00B050"/>
                </a:solidFill>
              </a:rPr>
              <a:t>кодан</a:t>
            </a:r>
            <a:r>
              <a:rPr lang="ru-RU" sz="2800" dirty="0" smtClean="0">
                <a:solidFill>
                  <a:srgbClr val="00B050"/>
                </a:solidFill>
              </a:rPr>
              <a:t> </a:t>
            </a:r>
            <a:r>
              <a:rPr lang="ru-RU" sz="2800" dirty="0" err="1" smtClean="0">
                <a:solidFill>
                  <a:srgbClr val="00B050"/>
                </a:solidFill>
              </a:rPr>
              <a:t>чылгы</a:t>
            </a:r>
            <a:r>
              <a:rPr lang="ru-RU" sz="2800" dirty="0" smtClean="0">
                <a:solidFill>
                  <a:srgbClr val="00B050"/>
                </a:solidFill>
              </a:rPr>
              <a:t> </a:t>
            </a:r>
            <a:r>
              <a:rPr lang="ru-RU" sz="2800" dirty="0" err="1" smtClean="0">
                <a:solidFill>
                  <a:srgbClr val="00B050"/>
                </a:solidFill>
              </a:rPr>
              <a:t>дээр</a:t>
            </a:r>
            <a:endParaRPr lang="ru-RU" sz="2800" dirty="0">
              <a:solidFill>
                <a:srgbClr val="00B05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892" y="1554163"/>
            <a:ext cx="6034616" cy="45259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6178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solidFill>
                  <a:srgbClr val="00B050"/>
                </a:solidFill>
              </a:rPr>
              <a:t>Ш</a:t>
            </a:r>
            <a:r>
              <a:rPr lang="ru-RU" dirty="0" err="1" smtClean="0">
                <a:solidFill>
                  <a:srgbClr val="00B050"/>
                </a:solidFill>
              </a:rPr>
              <a:t>улукту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доктаадып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алыңар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 err="1" smtClean="0"/>
              <a:t>Аът</a:t>
            </a:r>
            <a:r>
              <a:rPr lang="ru-RU" sz="3600" dirty="0" smtClean="0"/>
              <a:t>    А. </a:t>
            </a:r>
            <a:r>
              <a:rPr lang="ru-RU" sz="3600" dirty="0" err="1" smtClean="0"/>
              <a:t>Барто</a:t>
            </a:r>
            <a:r>
              <a:rPr lang="ru-RU" sz="3600" dirty="0" smtClean="0"/>
              <a:t> </a:t>
            </a:r>
          </a:p>
          <a:p>
            <a:pPr marL="0" indent="0" algn="ctr">
              <a:buNone/>
            </a:pPr>
            <a:r>
              <a:rPr lang="ru-RU" sz="3600" dirty="0" err="1" smtClean="0"/>
              <a:t>Аъдымга</a:t>
            </a:r>
            <a:r>
              <a:rPr lang="ru-RU" sz="3600" dirty="0" smtClean="0"/>
              <a:t> </a:t>
            </a:r>
            <a:r>
              <a:rPr lang="ru-RU" sz="3600" dirty="0" err="1" smtClean="0"/>
              <a:t>мээң</a:t>
            </a:r>
            <a:r>
              <a:rPr lang="ru-RU" sz="3600" dirty="0" smtClean="0"/>
              <a:t> </a:t>
            </a:r>
            <a:r>
              <a:rPr lang="ru-RU" sz="3600" dirty="0" err="1" smtClean="0"/>
              <a:t>ынаам</a:t>
            </a:r>
            <a:r>
              <a:rPr lang="ru-RU" sz="3600" dirty="0" smtClean="0"/>
              <a:t> </a:t>
            </a:r>
            <a:r>
              <a:rPr lang="ru-RU" sz="3600" dirty="0" err="1" smtClean="0"/>
              <a:t>дендии</a:t>
            </a:r>
            <a:r>
              <a:rPr lang="ru-RU" sz="3600" dirty="0" smtClean="0"/>
              <a:t>,</a:t>
            </a:r>
          </a:p>
          <a:p>
            <a:pPr marL="0" indent="0" algn="ctr">
              <a:buNone/>
            </a:pPr>
            <a:r>
              <a:rPr lang="ru-RU" sz="3600" dirty="0" smtClean="0"/>
              <a:t>Ак </a:t>
            </a:r>
            <a:r>
              <a:rPr lang="ru-RU" sz="3600" dirty="0" err="1" smtClean="0"/>
              <a:t>хар</a:t>
            </a:r>
            <a:r>
              <a:rPr lang="ru-RU" sz="3600" dirty="0" smtClean="0"/>
              <a:t> </a:t>
            </a:r>
            <a:r>
              <a:rPr lang="ru-RU" sz="3600" dirty="0" err="1" smtClean="0"/>
              <a:t>дүгүн</a:t>
            </a:r>
            <a:r>
              <a:rPr lang="ru-RU" sz="3600" dirty="0" smtClean="0"/>
              <a:t> </a:t>
            </a:r>
            <a:r>
              <a:rPr lang="ru-RU" sz="3600" dirty="0" err="1" smtClean="0"/>
              <a:t>дырап</a:t>
            </a:r>
            <a:r>
              <a:rPr lang="ru-RU" sz="3600" dirty="0" smtClean="0"/>
              <a:t> </a:t>
            </a:r>
            <a:r>
              <a:rPr lang="ru-RU" sz="3600" dirty="0" err="1" smtClean="0"/>
              <a:t>бээр</a:t>
            </a:r>
            <a:r>
              <a:rPr lang="ru-RU" sz="3600" dirty="0" smtClean="0"/>
              <a:t> мен.</a:t>
            </a:r>
          </a:p>
          <a:p>
            <a:pPr marL="0" indent="0" algn="ctr">
              <a:buNone/>
            </a:pPr>
            <a:r>
              <a:rPr lang="ru-RU" sz="3600" dirty="0" err="1" smtClean="0"/>
              <a:t>Аъдымны</a:t>
            </a:r>
            <a:r>
              <a:rPr lang="ru-RU" sz="3600" dirty="0" smtClean="0"/>
              <a:t> мен </a:t>
            </a:r>
            <a:r>
              <a:rPr lang="ru-RU" sz="3600" dirty="0" err="1" smtClean="0"/>
              <a:t>мунуп</a:t>
            </a:r>
            <a:r>
              <a:rPr lang="ru-RU" sz="3600" dirty="0" smtClean="0"/>
              <a:t> </a:t>
            </a:r>
            <a:r>
              <a:rPr lang="ru-RU" sz="3600" dirty="0" err="1" smtClean="0"/>
              <a:t>алгаш</a:t>
            </a:r>
            <a:r>
              <a:rPr lang="ru-RU" sz="3600" dirty="0" smtClean="0"/>
              <a:t>,</a:t>
            </a:r>
          </a:p>
          <a:p>
            <a:pPr marL="0" indent="0" algn="ctr">
              <a:buNone/>
            </a:pPr>
            <a:r>
              <a:rPr lang="ru-RU" sz="3600" dirty="0" err="1" smtClean="0"/>
              <a:t>Аалдар</a:t>
            </a:r>
            <a:r>
              <a:rPr lang="ru-RU" sz="3600" dirty="0" smtClean="0"/>
              <a:t> </a:t>
            </a:r>
            <a:r>
              <a:rPr lang="ru-RU" sz="3600" dirty="0" err="1" smtClean="0"/>
              <a:t>кезип</a:t>
            </a:r>
            <a:r>
              <a:rPr lang="ru-RU" sz="3600" dirty="0" smtClean="0"/>
              <a:t> </a:t>
            </a:r>
            <a:r>
              <a:rPr lang="ru-RU" sz="3600" dirty="0" err="1" smtClean="0"/>
              <a:t>чоруптар</a:t>
            </a:r>
            <a:r>
              <a:rPr lang="ru-RU" sz="3600" dirty="0" smtClean="0"/>
              <a:t> мен.</a:t>
            </a:r>
          </a:p>
          <a:p>
            <a:pPr marL="0" indent="0" algn="ctr">
              <a:buNone/>
            </a:pP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12196502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112</TotalTime>
  <Words>205</Words>
  <Application>Microsoft Office PowerPoint</Application>
  <PresentationFormat>Экран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Трек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vt:lpstr>
      <vt:lpstr>Хүндүлүг ада-иелер!  Урууңар-биле өөренип олургаш, чурукка тырттырып аарын диледивис.  Чурууңарны бөлүүңерниң вайберинче азы болза кижизидикчи башкыңарның хуу арыннынче чортуп бээриңерни дилээр дир бис.</vt:lpstr>
      <vt:lpstr>Тываларның чеди чүзүн малының база оларның төлдериниң аттарын адаңар</vt:lpstr>
      <vt:lpstr>Тывызыкты тывыңар: соонда салбактыг,                                               согун дег сынныг                                               сыын дег маңныг                                               шыдалы магалыг.</vt:lpstr>
      <vt:lpstr>Аъттың кижиге ажыктыы:</vt:lpstr>
      <vt:lpstr>Презентация PowerPoint</vt:lpstr>
      <vt:lpstr>Чурукта чүнү көрүп тур силер?</vt:lpstr>
      <vt:lpstr>Чылгы – ниити ады азы кодан чылгы дээр</vt:lpstr>
      <vt:lpstr>Шулукту доктаадып алыңар</vt:lpstr>
      <vt:lpstr>Улуу-биле четтирдим!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dc:title>
  <dc:creator>МДОУ 5</dc:creator>
  <cp:lastModifiedBy>Пользователь Windows</cp:lastModifiedBy>
  <cp:revision>17</cp:revision>
  <dcterms:created xsi:type="dcterms:W3CDTF">2023-12-13T05:02:17Z</dcterms:created>
  <dcterms:modified xsi:type="dcterms:W3CDTF">2024-02-28T12:51:47Z</dcterms:modified>
</cp:coreProperties>
</file>