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8" r:id="rId8"/>
    <p:sldId id="267" r:id="rId9"/>
    <p:sldId id="259" r:id="rId10"/>
    <p:sldId id="272" r:id="rId11"/>
    <p:sldId id="271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857" autoAdjust="0"/>
  </p:normalViewPr>
  <p:slideViewPr>
    <p:cSldViewPr snapToGrid="0">
      <p:cViewPr varScale="1">
        <p:scale>
          <a:sx n="46" d="100"/>
          <a:sy n="46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7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4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818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8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0190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79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04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9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38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2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35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5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5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2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0DBDC-B7D4-434E-85F4-3688FBDBF00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3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5469" y="668741"/>
            <a:ext cx="8447964" cy="5459105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МБДОУ д/5 «Родничок»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комбинированного вида с. Сарыг-Сеп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неделя с 01.04.2024г.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 07.04.2024г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старшая группа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длительность занятия 25 минут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Воспитатели: Якубова Н.В.</a:t>
            </a: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Бодаган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М.Р.</a:t>
            </a: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Шатохина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Н.М.</a:t>
            </a:r>
          </a:p>
          <a:p>
            <a:pPr algn="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14143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9144000" cy="5862918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77334" y="609600"/>
            <a:ext cx="9144000" cy="586291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36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7036"/>
            <a:ext cx="8596668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загадать загадки ребенку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01436"/>
            <a:ext cx="8596668" cy="493992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dirty="0" smtClean="0"/>
              <a:t>Пешеходам объясняет, как дорогу перейти.</a:t>
            </a:r>
          </a:p>
          <a:p>
            <a:r>
              <a:rPr lang="ru-RU" sz="2000" dirty="0" smtClean="0"/>
              <a:t>Он сигналы зажигает, помогает нам в пути. (светофор)</a:t>
            </a:r>
          </a:p>
          <a:p>
            <a:r>
              <a:rPr lang="ru-RU" sz="2000" dirty="0" smtClean="0"/>
              <a:t>У него сигнала три, ты сигналы назови.(красный, желтый, зеленый)</a:t>
            </a:r>
          </a:p>
          <a:p>
            <a:r>
              <a:rPr lang="ru-RU" sz="2000" dirty="0" smtClean="0"/>
              <a:t>Не торопится, идет по тропинке пешеходной, не широкой но свободной. Кто же это? (пешеход).</a:t>
            </a:r>
          </a:p>
          <a:p>
            <a:r>
              <a:rPr lang="ru-RU" sz="2000" dirty="0" smtClean="0"/>
              <a:t>По этой дорожке идет пешеход, машин не боится, идет он в перед.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(тротуар)</a:t>
            </a:r>
          </a:p>
          <a:p>
            <a:r>
              <a:rPr lang="ru-RU" sz="2000" dirty="0" smtClean="0"/>
              <a:t>Под ногами у сережки полосатая дорожка. Смело он по ней идет, а за ним и весь народ.(зебра).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777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6947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Предложить ребенку нарисовать улицу такой, какой он ее увидел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Можно использовать в рисовании: цветные карандаши, фломастеры, восковые мелки.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3200" dirty="0" smtClean="0"/>
              <a:t>               </a:t>
            </a:r>
            <a:r>
              <a:rPr lang="ru-RU" sz="3600" dirty="0" smtClean="0"/>
              <a:t>Спасибо за внимания!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5840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048" y="354843"/>
            <a:ext cx="10222173" cy="6045958"/>
          </a:xfrm>
        </p:spPr>
        <p:txBody>
          <a:bodyPr>
            <a:normAutofit/>
          </a:bodyPr>
          <a:lstStyle/>
          <a:p>
            <a:r>
              <a:rPr lang="ru-RU" dirty="0" smtClean="0"/>
              <a:t>Для вас родители.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7" y="1296537"/>
            <a:ext cx="10563366" cy="495413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marL="0" indent="0"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 время деятельности с ребёнком сделайте, 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  <a:p>
            <a:pPr marL="0" indent="0"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37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1366"/>
            <a:ext cx="8596668" cy="1039906"/>
          </a:xfrm>
        </p:spPr>
        <p:txBody>
          <a:bodyPr/>
          <a:lstStyle/>
          <a:p>
            <a:pPr algn="ctr"/>
            <a:r>
              <a:rPr lang="ru-RU" dirty="0" smtClean="0"/>
              <a:t>«Безопасный перекресток»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01272"/>
            <a:ext cx="8596668" cy="4858334"/>
          </a:xfrm>
        </p:spPr>
        <p:txBody>
          <a:bodyPr>
            <a:normAutofit fontScale="47500" lnSpcReduction="20000"/>
          </a:bodyPr>
          <a:lstStyle/>
          <a:p>
            <a:pPr lvl="2"/>
            <a:r>
              <a:rPr lang="ru-RU" sz="4400" dirty="0" smtClean="0"/>
              <a:t>прочтите ребенку стихотворение </a:t>
            </a:r>
          </a:p>
          <a:p>
            <a:pPr lvl="2"/>
            <a:r>
              <a:rPr lang="ru-RU" sz="4400" dirty="0"/>
              <a:t> </a:t>
            </a:r>
            <a:r>
              <a:rPr lang="ru-RU" sz="4400" dirty="0" smtClean="0"/>
              <a:t>                « Светофор»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      у любого перекрестка, нас встречает светофор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      и заводит очень просто с пешеходом разговор: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      свет зеленый – проходи!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      желтый – лучше подожди!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      если свет зажжется красный – значит, двигаться опасно!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      Стой! Пускай пройдет трамвай, наберись терпенья.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      изучай и уважай правила движения.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62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52" y="174056"/>
            <a:ext cx="10970326" cy="15471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Задание 1</a:t>
            </a:r>
            <a:br>
              <a:rPr lang="ru-RU" dirty="0" smtClean="0"/>
            </a:br>
            <a:r>
              <a:rPr lang="ru-RU" dirty="0" smtClean="0"/>
              <a:t> как ты думаешь, какая опасность остерегает мальчика и девочку?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41" y="174056"/>
            <a:ext cx="11221337" cy="613709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2" y="2328863"/>
            <a:ext cx="5140186" cy="4009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31" y="2328863"/>
            <a:ext cx="4726546" cy="400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7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1345897" cy="15240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задание 2 </a:t>
            </a:r>
            <a:br>
              <a:rPr lang="ru-RU" dirty="0" smtClean="0"/>
            </a:br>
            <a:r>
              <a:rPr lang="ru-RU" dirty="0" smtClean="0"/>
              <a:t>Каким из этих машин разрешен проезд на красный сигнал светофора и на встречу движению транспорта?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7098" y="60086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0" y="1701022"/>
            <a:ext cx="7894751" cy="47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4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контрольные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1. Зачем нужен светофор?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2. Что означает желтый сигнал светофора?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3. что означают «зеленый шагающий человечек» и «зеленый шагающий человечек» на светофорах для пешеходов?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9113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-139313"/>
            <a:ext cx="8596668" cy="25114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задание 3. </a:t>
            </a:r>
            <a:br>
              <a:rPr lang="ru-RU" dirty="0" smtClean="0"/>
            </a:br>
            <a:r>
              <a:rPr lang="ru-RU" dirty="0" smtClean="0"/>
              <a:t> расскажи по картинкам, как мальчику и девочке правильно и безопасно перейти проезжую часть дороги. Как ты думаешь, куда надо смотреть при переходе дороги?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91" y="2372139"/>
            <a:ext cx="6811618" cy="4453266"/>
          </a:xfr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 flipV="1">
            <a:off x="-9128030" y="4075758"/>
            <a:ext cx="4680379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Open Sans"/>
              </a:rPr>
              <a:t>  </a:t>
            </a:r>
            <a:r>
              <a:rPr kumimoji="0" lang="ru-RU" altLang="ru-RU" sz="120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Open Sans"/>
              </a:rPr>
              <a:t> 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Open Sans"/>
              </a:rPr>
              <a:t>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Open Sans"/>
              </a:rPr>
              <a:t>6 слайд</a:t>
            </a:r>
            <a:endParaRPr kumimoji="0" lang="ru-RU" altLang="ru-RU" sz="1000" b="0" i="0" u="none" strike="noStrike" cap="none" normalizeH="0" baseline="0" smtClean="0">
              <a:ln>
                <a:noFill/>
              </a:ln>
              <a:solidFill>
                <a:srgbClr val="181818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Open Sans"/>
              </a:rPr>
              <a:t>Покажи левый верхний угол доски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Open Sans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Open Sans"/>
              </a:rPr>
              <a:t>Покажи правый верхний угол доски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Open Sans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Open Sans"/>
              </a:rPr>
              <a:t>Покажи левый нижний угол доски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Open Sans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Open Sans"/>
              </a:rPr>
              <a:t>Покажи правый нижний угол доски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Open Sans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Open Sans"/>
              </a:rPr>
              <a:t>Покажи середину доски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Open Sans"/>
              </a:rPr>
            </a:br>
            <a:endParaRPr kumimoji="0" lang="ru-RU" altLang="ru-RU" sz="1000" b="0" i="0" u="none" strike="noStrike" cap="none" normalizeH="0" baseline="0" smtClean="0">
              <a:ln>
                <a:noFill/>
              </a:ln>
              <a:solidFill>
                <a:srgbClr val="181818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000" b="0" i="0" u="none" strike="noStrike" cap="none" normalizeH="0" baseline="0" smtClean="0">
              <a:ln>
                <a:noFill/>
              </a:ln>
              <a:solidFill>
                <a:srgbClr val="181818"/>
              </a:solidFill>
              <a:effectLst/>
              <a:latin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0664" y="2274836"/>
            <a:ext cx="7343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81818"/>
                </a:solidFill>
                <a:latin typeface="Open Sans"/>
              </a:rPr>
              <a:t/>
            </a:r>
            <a:br>
              <a:rPr lang="ru-RU" dirty="0">
                <a:solidFill>
                  <a:srgbClr val="181818"/>
                </a:solidFill>
                <a:latin typeface="Open Sans"/>
              </a:rPr>
            </a:br>
            <a:endParaRPr lang="ru-RU" dirty="0">
              <a:solidFill>
                <a:srgbClr val="181818"/>
              </a:solidFill>
              <a:latin typeface="Open Sans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50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7482"/>
          </a:xfrm>
        </p:spPr>
        <p:txBody>
          <a:bodyPr/>
          <a:lstStyle/>
          <a:p>
            <a:r>
              <a:rPr lang="ru-RU" dirty="0" smtClean="0"/>
              <a:t>  контрольные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1. как надо переходить проезжую часть дороги по пешеходному переходу, если есть светофор?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2. как надо переходить проезжую часть дороги, если нет светофора?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3. как надо перейти проезжую часть дороги, если поблизости нет светофора?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5132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776" y="161365"/>
            <a:ext cx="8157882" cy="2334458"/>
          </a:xfrm>
        </p:spPr>
        <p:txBody>
          <a:bodyPr/>
          <a:lstStyle/>
          <a:p>
            <a:pPr algn="ctr"/>
            <a:r>
              <a:rPr lang="ru-RU" dirty="0" smtClean="0"/>
              <a:t>Рисование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169" y="721218"/>
            <a:ext cx="11571873" cy="61367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   Тема: «Дорога тротуар»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беседа с ребенком по картинкам.</a:t>
            </a:r>
          </a:p>
          <a:p>
            <a:pPr marL="0" indent="0">
              <a:buNone/>
            </a:pPr>
            <a:endParaRPr lang="ru-RU" sz="2800" dirty="0" smtClean="0"/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9" y="2215166"/>
            <a:ext cx="5391141" cy="3935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1" y="2239951"/>
            <a:ext cx="4779014" cy="3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2614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369</TotalTime>
  <Words>337</Words>
  <Application>Microsoft Office PowerPoint</Application>
  <PresentationFormat>Широкоэкранный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Open Sans</vt:lpstr>
      <vt:lpstr>Times New Roman</vt:lpstr>
      <vt:lpstr>Trebuchet MS</vt:lpstr>
      <vt:lpstr>Wingdings 3</vt:lpstr>
      <vt:lpstr>Грань</vt:lpstr>
      <vt:lpstr>Презентация PowerPoint</vt:lpstr>
      <vt:lpstr>Для вас родители.</vt:lpstr>
      <vt:lpstr>«Безопасный перекресток»</vt:lpstr>
      <vt:lpstr>                        Задание 1  как ты думаешь, какая опасность остерегает мальчика и девочку?</vt:lpstr>
      <vt:lpstr>                       задание 2  Каким из этих машин разрешен проезд на красный сигнал светофора и на встречу движению транспорта?</vt:lpstr>
      <vt:lpstr>     контрольные вопросы:</vt:lpstr>
      <vt:lpstr>                           задание 3.   расскажи по картинкам, как мальчику и девочке правильно и безопасно перейти проезжую часть дороги. Как ты думаешь, куда надо смотреть при переходе дороги?</vt:lpstr>
      <vt:lpstr>  контрольные вопросы:</vt:lpstr>
      <vt:lpstr>Рисование </vt:lpstr>
      <vt:lpstr>Презентация PowerPoint</vt:lpstr>
      <vt:lpstr>           загадать загадки ребенку</vt:lpstr>
      <vt:lpstr>     Предложить ребенку нарисовать улицу такой, какой он ее увидел.   Можно использовать в рисовании: цветные карандаши, фломастеры, восковые мелки.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42</cp:revision>
  <dcterms:created xsi:type="dcterms:W3CDTF">2024-01-26T02:03:35Z</dcterms:created>
  <dcterms:modified xsi:type="dcterms:W3CDTF">2024-04-03T13:25:34Z</dcterms:modified>
</cp:coreProperties>
</file>