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435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739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039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410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057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184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317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720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200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2369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638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9963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713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184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9415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6496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1642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7542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2796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5281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023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320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050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2574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7889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0120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4492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14197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1850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1466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9215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3700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4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968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489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364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112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250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986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07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36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3604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yyJpkXTKrH8" TargetMode="Externa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8944" y="450223"/>
            <a:ext cx="7754112" cy="1499616"/>
          </a:xfrm>
        </p:spPr>
        <p:txBody>
          <a:bodyPr/>
          <a:lstStyle/>
          <a:p>
            <a:pPr algn="ctr"/>
            <a:r>
              <a:rPr lang="ru-RU" sz="2400" cap="none" spc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 д/с №5 «Родничок» комбинированного вида </a:t>
            </a:r>
            <a:r>
              <a:rPr lang="ru-RU" sz="2400" cap="none" spc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с.Сарыг-Сеп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2400062"/>
            <a:ext cx="6096000" cy="32008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обучение</a:t>
            </a:r>
          </a:p>
          <a:p>
            <a:pPr algn="ctr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неделя (с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апреля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г.)</a:t>
            </a:r>
          </a:p>
          <a:p>
            <a:pPr algn="ctr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Педагог: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Аракчаа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А.Д.</a:t>
            </a:r>
          </a:p>
        </p:txBody>
      </p:sp>
    </p:spTree>
    <p:extLst>
      <p:ext uri="{BB962C8B-B14F-4D97-AF65-F5344CB8AC3E}">
        <p14:creationId xmlns:p14="http://schemas.microsoft.com/office/powerpoint/2010/main" val="3733726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4852" y="790956"/>
            <a:ext cx="7702296" cy="1499616"/>
          </a:xfrm>
        </p:spPr>
        <p:txBody>
          <a:bodyPr/>
          <a:lstStyle/>
          <a:p>
            <a:pPr algn="ctr"/>
            <a:r>
              <a:rPr lang="ru-RU" sz="4200" cap="none" spc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2290572"/>
            <a:ext cx="6096000" cy="32439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 время деятельности с ребёнком сделайте,  </a:t>
            </a:r>
          </a:p>
          <a:p>
            <a:pPr algn="ctr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пожалуйста, фотографии. </a:t>
            </a:r>
          </a:p>
          <a:p>
            <a:pPr algn="ctr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Отправить фотографии можно в группу или лично вашему воспитателю.</a:t>
            </a:r>
          </a:p>
        </p:txBody>
      </p:sp>
    </p:spTree>
    <p:extLst>
      <p:ext uri="{BB962C8B-B14F-4D97-AF65-F5344CB8AC3E}">
        <p14:creationId xmlns:p14="http://schemas.microsoft.com/office/powerpoint/2010/main" val="2274275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344168" y="2424388"/>
            <a:ext cx="9079992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для родителей: Рассмотрите с ребенком картинки,</a:t>
            </a:r>
          </a:p>
          <a:p>
            <a:pPr algn="just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описание на русском, а затем на английском языках. </a:t>
            </a:r>
          </a:p>
          <a:p>
            <a:pPr algn="just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последнем слайде перейдите по ссылке и включите видеоматериал. </a:t>
            </a:r>
          </a:p>
        </p:txBody>
      </p:sp>
    </p:spTree>
    <p:extLst>
      <p:ext uri="{BB962C8B-B14F-4D97-AF65-F5344CB8AC3E}">
        <p14:creationId xmlns:p14="http://schemas.microsoft.com/office/powerpoint/2010/main" val="3509554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0078" y="1705970"/>
            <a:ext cx="10648666" cy="3021341"/>
          </a:xfrm>
        </p:spPr>
        <p:txBody>
          <a:bodyPr>
            <a:noAutofit/>
          </a:bodyPr>
          <a:lstStyle/>
          <a:p>
            <a:pPr algn="ctr"/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</a:t>
            </a:r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</a:t>
            </a:r>
            <a:r>
              <a:rPr lang="ru-RU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транспорта</a:t>
            </a:r>
            <a:endParaRPr lang="ru-RU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149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5861" b="7326"/>
          <a:stretch/>
        </p:blipFill>
        <p:spPr>
          <a:xfrm>
            <a:off x="2419398" y="0"/>
            <a:ext cx="72841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14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4370" b="4160"/>
          <a:stretch/>
        </p:blipFill>
        <p:spPr>
          <a:xfrm>
            <a:off x="2348355" y="0"/>
            <a:ext cx="73688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969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4214"/>
          <a:stretch/>
        </p:blipFill>
        <p:spPr>
          <a:xfrm>
            <a:off x="2483893" y="0"/>
            <a:ext cx="73393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629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Нажмите на ссылку для просмотра видеоролика: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tx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https://youtu.be/yyJpkXTKrH8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39673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1_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Контур">
  <a:themeElements>
    <a:clrScheme name="Другая 2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0070C0"/>
      </a:accent1>
      <a:accent2>
        <a:srgbClr val="FFFFFF"/>
      </a:accent2>
      <a:accent3>
        <a:srgbClr val="FF0000"/>
      </a:accent3>
      <a:accent4>
        <a:srgbClr val="002060"/>
      </a:accent4>
      <a:accent5>
        <a:srgbClr val="C00000"/>
      </a:accent5>
      <a:accent6>
        <a:srgbClr val="F2F2F2"/>
      </a:accent6>
      <a:hlink>
        <a:srgbClr val="8F8F8F"/>
      </a:hlink>
      <a:folHlink>
        <a:srgbClr val="A5A5A5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95</Words>
  <Application>Microsoft Office PowerPoint</Application>
  <PresentationFormat>Широкоэкранный</PresentationFormat>
  <Paragraphs>19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Tw Cen MT</vt:lpstr>
      <vt:lpstr>Tw Cen MT Condensed</vt:lpstr>
      <vt:lpstr>Wingdings 3</vt:lpstr>
      <vt:lpstr>Интеграл</vt:lpstr>
      <vt:lpstr>1_Интеграл</vt:lpstr>
      <vt:lpstr>Контур</vt:lpstr>
      <vt:lpstr>МБДОУ  д/с №5 «Родничок» комбинированного вида с.Сарыг-Сеп</vt:lpstr>
      <vt:lpstr>Уважаемые родители!</vt:lpstr>
      <vt:lpstr>Презентация PowerPoint</vt:lpstr>
      <vt:lpstr>types of transport виды транспорта</vt:lpstr>
      <vt:lpstr>Презентация PowerPoint</vt:lpstr>
      <vt:lpstr>Презентация PowerPoint</vt:lpstr>
      <vt:lpstr>Презентация PowerPoint</vt:lpstr>
      <vt:lpstr>Нажмите на ссылку для просмотра видеоролика: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 д/с №5 «Родничок» комбинированного вида с.Сарыг-Сеп</dc:title>
  <dc:creator>1169764</dc:creator>
  <cp:lastModifiedBy>1169764</cp:lastModifiedBy>
  <cp:revision>4</cp:revision>
  <dcterms:created xsi:type="dcterms:W3CDTF">2024-02-28T08:38:09Z</dcterms:created>
  <dcterms:modified xsi:type="dcterms:W3CDTF">2024-02-28T10:28:22Z</dcterms:modified>
</cp:coreProperties>
</file>