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DBF640-34AB-4D68-9EBC-5D8D54D87995}" type="datetimeFigureOut">
              <a:rPr lang="ru-RU" smtClean="0"/>
              <a:t>14.04.2024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254692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DBF640-34AB-4D68-9EBC-5D8D54D87995}" type="datetimeFigureOut">
              <a:rPr lang="ru-RU" smtClean="0"/>
              <a:t>14.04.2024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145753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DBF640-34AB-4D68-9EBC-5D8D54D87995}" type="datetimeFigureOut">
              <a:rPr lang="ru-RU" smtClean="0"/>
              <a:t>14.04.2024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298987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DBF640-34AB-4D68-9EBC-5D8D54D87995}" type="datetimeFigureOut">
              <a:rPr lang="ru-RU" smtClean="0"/>
              <a:t>14.04.2024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208437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DBF640-34AB-4D68-9EBC-5D8D54D87995}" type="datetimeFigureOut">
              <a:rPr lang="ru-RU" smtClean="0"/>
              <a:t>14.04.2024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361957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DBF640-34AB-4D68-9EBC-5D8D54D87995}" type="datetimeFigureOut">
              <a:rPr lang="ru-RU" smtClean="0"/>
              <a:t>14.04.2024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424783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DBF640-34AB-4D68-9EBC-5D8D54D87995}" type="datetimeFigureOut">
              <a:rPr lang="ru-RU" smtClean="0"/>
              <a:t>14.04.2024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182984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DBF640-34AB-4D68-9EBC-5D8D54D87995}" type="datetimeFigureOut">
              <a:rPr lang="ru-RU" smtClean="0"/>
              <a:t>14.04.2024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158759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DBF640-34AB-4D68-9EBC-5D8D54D87995}" type="datetimeFigureOut">
              <a:rPr lang="ru-RU" smtClean="0"/>
              <a:t>14.04.2024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293337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DBF640-34AB-4D68-9EBC-5D8D54D87995}" type="datetimeFigureOut">
              <a:rPr lang="ru-RU" smtClean="0"/>
              <a:t>14.04.2024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1698802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EDBF640-34AB-4D68-9EBC-5D8D54D87995}" type="datetimeFigureOut">
              <a:rPr lang="ru-RU" smtClean="0"/>
              <a:t>14.04.2024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8A8852-7B7A-46F5-92C3-860B0FB5167B}" type="slidenum">
              <a:rPr lang="ru-RU" smtClean="0"/>
              <a:t>‹#›</a:t>
            </a:fld>
            <a:endParaRPr lang="ru-RU"/>
          </a:p>
        </p:txBody>
      </p:sp>
    </p:spTree>
    <p:extLst>
      <p:ext uri="{BB962C8B-B14F-4D97-AF65-F5344CB8AC3E}">
        <p14:creationId xmlns:p14="http://schemas.microsoft.com/office/powerpoint/2010/main" val="10568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BF640-34AB-4D68-9EBC-5D8D54D87995}" type="datetimeFigureOut">
              <a:rPr lang="ru-RU" smtClean="0"/>
              <a:t>14.04.2024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A8852-7B7A-46F5-92C3-860B0FB5167B}" type="slidenum">
              <a:rPr lang="ru-RU" smtClean="0"/>
              <a:t>‹#›</a:t>
            </a:fld>
            <a:endParaRPr lang="ru-RU"/>
          </a:p>
        </p:txBody>
      </p:sp>
    </p:spTree>
    <p:extLst>
      <p:ext uri="{BB962C8B-B14F-4D97-AF65-F5344CB8AC3E}">
        <p14:creationId xmlns:p14="http://schemas.microsoft.com/office/powerpoint/2010/main" val="338798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630"/>
            <a:ext cx="12192000" cy="6864629"/>
          </a:xfrm>
        </p:spPr>
      </p:pic>
      <p:sp>
        <p:nvSpPr>
          <p:cNvPr id="2" name="Заголовок 1"/>
          <p:cNvSpPr>
            <a:spLocks noGrp="1"/>
          </p:cNvSpPr>
          <p:nvPr>
            <p:ph type="title"/>
          </p:nvPr>
        </p:nvSpPr>
        <p:spPr>
          <a:xfrm>
            <a:off x="838200" y="365125"/>
            <a:ext cx="10515600" cy="3818948"/>
          </a:xfrm>
        </p:spPr>
        <p:txBody>
          <a:bodyPr>
            <a:normAutofit/>
          </a:bodyPr>
          <a:lstStyle/>
          <a:p>
            <a:pPr algn="ctr"/>
            <a:r>
              <a:rPr lang="ru-RU" sz="2800" dirty="0">
                <a:latin typeface="Times New Roman" panose="02020603050405020304" pitchFamily="18" charset="0"/>
                <a:cs typeface="Times New Roman" panose="02020603050405020304" pitchFamily="18" charset="0"/>
              </a:rPr>
              <a:t>МБДОУ №</a:t>
            </a:r>
            <a:r>
              <a:rPr lang="ru-RU" sz="2800" dirty="0" smtClean="0">
                <a:latin typeface="Times New Roman" panose="02020603050405020304" pitchFamily="18" charset="0"/>
                <a:cs typeface="Times New Roman" panose="02020603050405020304" pitchFamily="18" charset="0"/>
              </a:rPr>
              <a:t>5д/с </a:t>
            </a:r>
            <a:r>
              <a:rPr lang="ru-RU" sz="2800" dirty="0">
                <a:latin typeface="Times New Roman" panose="02020603050405020304" pitchFamily="18" charset="0"/>
                <a:cs typeface="Times New Roman" panose="02020603050405020304" pitchFamily="18" charset="0"/>
              </a:rPr>
              <a:t>«Родничок» комбинированного вида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с</a:t>
            </a:r>
            <a:r>
              <a:rPr lang="ru-RU" sz="2800" dirty="0">
                <a:latin typeface="Times New Roman" panose="02020603050405020304" pitchFamily="18" charset="0"/>
                <a:cs typeface="Times New Roman" panose="02020603050405020304" pitchFamily="18" charset="0"/>
              </a:rPr>
              <a:t>. Сарыг-Сеп </a:t>
            </a:r>
            <a:br>
              <a:rPr lang="ru-RU" sz="2800"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Дистанционное обучение </a:t>
            </a:r>
            <a:br>
              <a:rPr lang="ru-RU"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a:t>
            </a:r>
            <a:r>
              <a:rPr lang="ru-RU" sz="2800" dirty="0">
                <a:latin typeface="Times New Roman" panose="02020603050405020304" pitchFamily="18" charset="0"/>
                <a:cs typeface="Times New Roman" panose="02020603050405020304" pitchFamily="18" charset="0"/>
              </a:rPr>
              <a:t> – неделя </a:t>
            </a:r>
            <a:r>
              <a:rPr lang="ru-RU" sz="2800" dirty="0" smtClean="0">
                <a:latin typeface="Times New Roman" panose="02020603050405020304" pitchFamily="18" charset="0"/>
                <a:cs typeface="Times New Roman" panose="02020603050405020304" pitchFamily="18" charset="0"/>
              </a:rPr>
              <a:t>мая  </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Вторая группа </a:t>
            </a:r>
            <a:r>
              <a:rPr lang="ru-RU" sz="2800" b="1">
                <a:latin typeface="Times New Roman" panose="02020603050405020304" pitchFamily="18" charset="0"/>
                <a:cs typeface="Times New Roman" panose="02020603050405020304" pitchFamily="18" charset="0"/>
              </a:rPr>
              <a:t>раннего </a:t>
            </a:r>
            <a:r>
              <a:rPr lang="ru-RU" sz="2800" b="1" smtClean="0">
                <a:latin typeface="Times New Roman" panose="02020603050405020304" pitchFamily="18" charset="0"/>
                <a:cs typeface="Times New Roman" panose="02020603050405020304" pitchFamily="18" charset="0"/>
              </a:rPr>
              <a:t>возраста </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Тема: «Весна»</a:t>
            </a:r>
            <a:br>
              <a:rPr lang="ru-RU" sz="2800" dirty="0" smtClean="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2024 год</a:t>
            </a:r>
            <a:endParaRPr lang="ru-RU" sz="2800" dirty="0"/>
          </a:p>
        </p:txBody>
      </p:sp>
    </p:spTree>
    <p:extLst>
      <p:ext uri="{BB962C8B-B14F-4D97-AF65-F5344CB8AC3E}">
        <p14:creationId xmlns:p14="http://schemas.microsoft.com/office/powerpoint/2010/main" val="294516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8128"/>
            <a:ext cx="12192000" cy="6849871"/>
          </a:xfrm>
        </p:spPr>
      </p:pic>
      <p:sp>
        <p:nvSpPr>
          <p:cNvPr id="2" name="Заголовок 1"/>
          <p:cNvSpPr>
            <a:spLocks noGrp="1"/>
          </p:cNvSpPr>
          <p:nvPr>
            <p:ph type="title"/>
          </p:nvPr>
        </p:nvSpPr>
        <p:spPr>
          <a:xfrm>
            <a:off x="838200" y="365124"/>
            <a:ext cx="10515600" cy="3403311"/>
          </a:xfrm>
        </p:spPr>
        <p:txBody>
          <a:bodyPr>
            <a:normAutofit fontScale="90000"/>
          </a:bodyPr>
          <a:lstStyle/>
          <a:p>
            <a:pPr algn="ctr"/>
            <a:r>
              <a:rPr lang="ru-RU" b="1" dirty="0"/>
              <a:t>Музыкально - ритмические движения </a:t>
            </a:r>
            <a:r>
              <a:rPr lang="ru-RU" b="1" dirty="0" smtClean="0"/>
              <a:t/>
            </a:r>
            <a:br>
              <a:rPr lang="ru-RU" b="1" dirty="0" smtClean="0"/>
            </a:br>
            <a:r>
              <a:rPr lang="ru-RU" b="1" dirty="0" smtClean="0"/>
              <a:t>"</a:t>
            </a:r>
            <a:r>
              <a:rPr lang="ru-RU" b="1" dirty="0"/>
              <a:t>Марш  и бег". </a:t>
            </a:r>
            <a:br>
              <a:rPr lang="ru-RU" b="1" dirty="0"/>
            </a:br>
            <a:r>
              <a:rPr lang="ru-RU" b="1" i="1" dirty="0"/>
              <a:t>Взрослые вместе с детьми шагают и бегают. </a:t>
            </a:r>
            <a:r>
              <a:rPr lang="ru-RU" b="1" dirty="0"/>
              <a:t/>
            </a:r>
            <a:br>
              <a:rPr lang="ru-RU" b="1" dirty="0"/>
            </a:br>
            <a:r>
              <a:rPr lang="ru-RU" b="1" i="1" dirty="0"/>
              <a:t>Движения выполняем вместе со словами.</a:t>
            </a:r>
            <a:r>
              <a:rPr lang="ru-RU" b="1" dirty="0"/>
              <a:t/>
            </a:r>
            <a:br>
              <a:rPr lang="ru-RU" b="1" dirty="0"/>
            </a:br>
            <a:endParaRPr lang="ru-RU" dirty="0"/>
          </a:p>
        </p:txBody>
      </p:sp>
      <p:pic>
        <p:nvPicPr>
          <p:cNvPr id="5" name="1.11 - что умеют наши ножки_">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515831"/>
            <a:ext cx="609600" cy="609600"/>
          </a:xfrm>
          <a:prstGeom prst="rect">
            <a:avLst/>
          </a:prstGeom>
        </p:spPr>
      </p:pic>
    </p:spTree>
    <p:extLst>
      <p:ext uri="{BB962C8B-B14F-4D97-AF65-F5344CB8AC3E}">
        <p14:creationId xmlns:p14="http://schemas.microsoft.com/office/powerpoint/2010/main" val="63266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5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630"/>
            <a:ext cx="12192000" cy="6858001"/>
          </a:xfrm>
        </p:spPr>
      </p:pic>
      <p:sp>
        <p:nvSpPr>
          <p:cNvPr id="2" name="Заголовок 1"/>
          <p:cNvSpPr>
            <a:spLocks noGrp="1"/>
          </p:cNvSpPr>
          <p:nvPr>
            <p:ph type="title"/>
          </p:nvPr>
        </p:nvSpPr>
        <p:spPr>
          <a:xfrm>
            <a:off x="838200" y="365125"/>
            <a:ext cx="10515600" cy="5426075"/>
          </a:xfrm>
        </p:spPr>
        <p:txBody>
          <a:bodyPr>
            <a:normAutofit/>
          </a:bodyPr>
          <a:lstStyle/>
          <a:p>
            <a:pPr algn="ctr"/>
            <a:r>
              <a:rPr lang="ru-RU" altLang="ru-RU" sz="2000" b="1" dirty="0">
                <a:latin typeface="commissioner"/>
              </a:rPr>
              <a:t>Петь песню, выполняя движения по тексту песни.</a:t>
            </a:r>
            <a:r>
              <a:rPr lang="ru-RU" altLang="ru-RU" sz="2000" b="1" dirty="0">
                <a:latin typeface="Consolas" panose="020B0609020204030204" pitchFamily="49" charset="0"/>
              </a:rPr>
              <a:t/>
            </a:r>
            <a:br>
              <a:rPr lang="ru-RU" altLang="ru-RU" sz="2000" b="1" dirty="0">
                <a:latin typeface="Consolas" panose="020B0609020204030204" pitchFamily="49" charset="0"/>
              </a:rPr>
            </a:br>
            <a:r>
              <a:rPr lang="ru-RU" sz="2000" b="1" dirty="0"/>
              <a:t>Где же, где же наши ручки наши ручки, наши ручки? </a:t>
            </a:r>
            <a:br>
              <a:rPr lang="ru-RU" sz="2000" b="1" dirty="0"/>
            </a:br>
            <a:r>
              <a:rPr lang="ru-RU" sz="2000" b="1" dirty="0"/>
              <a:t>(2 раза) (Прячут руки за спиной )</a:t>
            </a:r>
            <a:br>
              <a:rPr lang="ru-RU" sz="2000" b="1" dirty="0"/>
            </a:br>
            <a:r>
              <a:rPr lang="ru-RU" sz="2000" b="1" dirty="0"/>
              <a:t/>
            </a:r>
            <a:br>
              <a:rPr lang="ru-RU" sz="2000" b="1" dirty="0"/>
            </a:br>
            <a:r>
              <a:rPr lang="ru-RU" sz="2000" b="1" dirty="0"/>
              <a:t>Вот ручки, наши ручки, (Выполняют движение "фонарики")</a:t>
            </a:r>
            <a:br>
              <a:rPr lang="ru-RU" sz="2000" b="1" dirty="0"/>
            </a:br>
            <a:r>
              <a:rPr lang="ru-RU" sz="2000" b="1" dirty="0"/>
              <a:t>пляшут, пляшут наши ручки,</a:t>
            </a:r>
            <a:br>
              <a:rPr lang="ru-RU" sz="2000" b="1" dirty="0"/>
            </a:br>
            <a:r>
              <a:rPr lang="ru-RU" sz="2000" b="1" dirty="0"/>
              <a:t>Пляшут, пляшут наши ручки. Сжимают и разжимают кулачки.</a:t>
            </a:r>
            <a:br>
              <a:rPr lang="ru-RU" sz="2000" b="1" dirty="0"/>
            </a:br>
            <a:r>
              <a:rPr lang="ru-RU" sz="2000" b="1" dirty="0"/>
              <a:t>Поплясали, стоп!</a:t>
            </a:r>
            <a:br>
              <a:rPr lang="ru-RU" sz="2000" b="1" dirty="0"/>
            </a:br>
            <a:r>
              <a:rPr lang="ru-RU" sz="2000" b="1" dirty="0"/>
              <a:t/>
            </a:r>
            <a:br>
              <a:rPr lang="ru-RU" sz="2000" b="1" dirty="0"/>
            </a:br>
            <a:r>
              <a:rPr lang="ru-RU" sz="2000" b="1" dirty="0"/>
              <a:t>Где же, где же наши ножки, (приседая, закрывают ножки) наши ножки, наши ножки? (2 раза) руками</a:t>
            </a:r>
            <a:br>
              <a:rPr lang="ru-RU" sz="2000" b="1" dirty="0"/>
            </a:br>
            <a:r>
              <a:rPr lang="ru-RU" sz="2000" b="1" dirty="0"/>
              <a:t>Вот ножки, наши ножки, Выставляют ножки на каблучок</a:t>
            </a:r>
            <a:br>
              <a:rPr lang="ru-RU" sz="2000" b="1" dirty="0"/>
            </a:br>
            <a:r>
              <a:rPr lang="ru-RU" sz="2000" b="1" dirty="0"/>
              <a:t>пляшут, пляшут наши ножки!</a:t>
            </a:r>
            <a:br>
              <a:rPr lang="ru-RU" sz="2000" b="1" dirty="0"/>
            </a:br>
            <a:r>
              <a:rPr lang="ru-RU" sz="2000" b="1" dirty="0"/>
              <a:t>Пляшут, пляшут наши ножки,</a:t>
            </a:r>
            <a:br>
              <a:rPr lang="ru-RU" sz="2000" b="1" dirty="0"/>
            </a:br>
            <a:r>
              <a:rPr lang="ru-RU" sz="2000" b="1" dirty="0"/>
              <a:t>поплясали, стоп!</a:t>
            </a:r>
            <a:br>
              <a:rPr lang="ru-RU" sz="2000" b="1" dirty="0"/>
            </a:br>
            <a:r>
              <a:rPr lang="ru-RU" sz="2000" dirty="0"/>
              <a:t> </a:t>
            </a:r>
            <a:br>
              <a:rPr lang="ru-RU" sz="2000" dirty="0"/>
            </a:br>
            <a:r>
              <a:rPr lang="ru-RU" altLang="ru-RU" sz="2700" b="1" dirty="0">
                <a:solidFill>
                  <a:srgbClr val="505050"/>
                </a:solidFill>
                <a:latin typeface="Consolas" panose="020B0609020204030204" pitchFamily="49" charset="0"/>
              </a:rPr>
              <a:t/>
            </a:r>
            <a:br>
              <a:rPr lang="ru-RU" altLang="ru-RU" sz="2700" b="1" dirty="0">
                <a:solidFill>
                  <a:srgbClr val="505050"/>
                </a:solidFill>
                <a:latin typeface="Consolas" panose="020B0609020204030204" pitchFamily="49" charset="0"/>
              </a:rPr>
            </a:br>
            <a:endParaRPr lang="ru-RU" sz="2700" dirty="0"/>
          </a:p>
        </p:txBody>
      </p:sp>
      <p:pic>
        <p:nvPicPr>
          <p:cNvPr id="5" name="ekaterina-zheleznova-gde-zhe-ruchki-nas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652809"/>
            <a:ext cx="609600" cy="609600"/>
          </a:xfrm>
          <a:prstGeom prst="rect">
            <a:avLst/>
          </a:prstGeom>
        </p:spPr>
      </p:pic>
    </p:spTree>
    <p:extLst>
      <p:ext uri="{BB962C8B-B14F-4D97-AF65-F5344CB8AC3E}">
        <p14:creationId xmlns:p14="http://schemas.microsoft.com/office/powerpoint/2010/main" val="2703418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29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12192000" cy="6887689"/>
          </a:xfrm>
        </p:spPr>
      </p:pic>
      <p:sp>
        <p:nvSpPr>
          <p:cNvPr id="2" name="Заголовок 1"/>
          <p:cNvSpPr>
            <a:spLocks noGrp="1"/>
          </p:cNvSpPr>
          <p:nvPr>
            <p:ph type="title"/>
          </p:nvPr>
        </p:nvSpPr>
        <p:spPr>
          <a:xfrm>
            <a:off x="838200" y="365125"/>
            <a:ext cx="10515600" cy="2267239"/>
          </a:xfrm>
        </p:spPr>
        <p:txBody>
          <a:bodyPr>
            <a:normAutofit/>
          </a:bodyPr>
          <a:lstStyle/>
          <a:p>
            <a:pPr algn="ctr"/>
            <a:r>
              <a:rPr lang="ru-RU" b="1" dirty="0" smtClean="0"/>
              <a:t>Музыкально-ритмические движения </a:t>
            </a:r>
            <a:br>
              <a:rPr lang="ru-RU" b="1" dirty="0" smtClean="0"/>
            </a:br>
            <a:r>
              <a:rPr lang="ru-RU" b="1" i="1" dirty="0" smtClean="0"/>
              <a:t>Вместе с ребенком выполнять плясовые движения, по тексту.</a:t>
            </a:r>
            <a:endParaRPr lang="ru-RU" dirty="0"/>
          </a:p>
        </p:txBody>
      </p:sp>
      <p:pic>
        <p:nvPicPr>
          <p:cNvPr id="6" name="Песнидлядетейвторойгруппыраннеговозраста-Народныйвесеннийхоровод_(smyslpesni.r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19545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31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23</Words>
  <Application>Microsoft Office PowerPoint</Application>
  <PresentationFormat>Широкоэкранный</PresentationFormat>
  <Paragraphs>4</Paragraphs>
  <Slides>4</Slides>
  <Notes>0</Notes>
  <HiddenSlides>0</HiddenSlides>
  <MMClips>3</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vt:i4>
      </vt:variant>
    </vt:vector>
  </HeadingPairs>
  <TitlesOfParts>
    <vt:vector size="11" baseType="lpstr">
      <vt:lpstr>Arial</vt:lpstr>
      <vt:lpstr>Calibri</vt:lpstr>
      <vt:lpstr>Calibri Light</vt:lpstr>
      <vt:lpstr>commissioner</vt:lpstr>
      <vt:lpstr>Consolas</vt:lpstr>
      <vt:lpstr>Times New Roman</vt:lpstr>
      <vt:lpstr>Тема Office</vt:lpstr>
      <vt:lpstr>МБДОУ №5д/с «Родничок» комбинированного вида  с. Сарыг-Сеп  Дистанционное обучение  I – неделя мая   Вторая группа раннего возраста  Тема: «Весна» 2024 год</vt:lpstr>
      <vt:lpstr>Музыкально - ритмические движения  "Марш  и бег".  Взрослые вместе с детьми шагают и бегают.  Движения выполняем вместе со словами. </vt:lpstr>
      <vt:lpstr>Петь песню, выполняя движения по тексту песни. Где же, где же наши ручки наши ручки, наши ручки?  (2 раза) (Прячут руки за спиной )  Вот ручки, наши ручки, (Выполняют движение "фонарики") пляшут, пляшут наши ручки, Пляшут, пляшут наши ручки. Сжимают и разжимают кулачки. Поплясали, стоп!  Где же, где же наши ножки, (приседая, закрывают ножки) наши ножки, наши ножки? (2 раза) руками Вот ножки, наши ножки, Выставляют ножки на каблучок пляшут, пляшут наши ножки! Пляшут, пляшут наши ножки, поплясали, стоп!    </vt:lpstr>
      <vt:lpstr>Музыкально-ритмические движения  Вместе с ребенком выполнять плясовые движения, по тексту.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№5д/с «Родничок» комбинированного вида  с. Сарыг-Сеп  Дистанционное обучение  I – неделя мая   Вторая группа раннего возроста  Тема: «Весна» 2024 год</dc:title>
  <dc:creator>User</dc:creator>
  <cp:lastModifiedBy>User</cp:lastModifiedBy>
  <cp:revision>8</cp:revision>
  <dcterms:created xsi:type="dcterms:W3CDTF">2024-01-10T04:14:15Z</dcterms:created>
  <dcterms:modified xsi:type="dcterms:W3CDTF">2024-04-14T10:50:39Z</dcterms:modified>
</cp:coreProperties>
</file>