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85" r:id="rId5"/>
    <p:sldId id="286" r:id="rId6"/>
    <p:sldId id="287" r:id="rId7"/>
    <p:sldId id="288" r:id="rId8"/>
    <p:sldId id="290" r:id="rId9"/>
    <p:sldId id="291" r:id="rId10"/>
    <p:sldId id="277" r:id="rId11"/>
    <p:sldId id="292" r:id="rId12"/>
    <p:sldId id="280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15290" cy="38090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2000" spc="-1" dirty="0" smtClean="0">
                <a:uFill>
                  <a:solidFill>
                    <a:srgbClr val="FFFFFF"/>
                  </a:solidFill>
                </a:uFill>
              </a:rPr>
              <a:t> МБДОУ </a:t>
            </a:r>
            <a:r>
              <a:rPr lang="ru-RU" sz="2000" spc="-1" dirty="0" err="1" smtClean="0">
                <a:uFill>
                  <a:solidFill>
                    <a:srgbClr val="FFFFFF"/>
                  </a:solidFill>
                </a:uFill>
              </a:rPr>
              <a:t>д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</a:rPr>
              <a:t>/с № 5»Родничок» </a:t>
            </a:r>
            <a:br>
              <a:rPr lang="ru-RU" sz="2000" spc="-1" dirty="0" smtClean="0">
                <a:uFill>
                  <a:solidFill>
                    <a:srgbClr val="FFFFFF"/>
                  </a:solidFill>
                </a:uFill>
              </a:rPr>
            </a:br>
            <a:r>
              <a:rPr lang="ru-RU" sz="2200" spc="-1" dirty="0" smtClean="0">
                <a:uFill>
                  <a:solidFill>
                    <a:srgbClr val="FFFFFF"/>
                  </a:solidFill>
                </a:uFill>
              </a:rPr>
              <a:t>комбинированного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</a:rPr>
              <a:t> вида с. Сарыг-Сеп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
</a:t>
            </a: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Дистанционное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обучение </a:t>
            </a:r>
            <a:b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10 неделя (с 6 по 12 мая 2024 г.)</a:t>
            </a:r>
            <a:b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младшая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группа (2-3 года) </a:t>
            </a:r>
            <a:b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5300" dirty="0" smtClean="0">
                <a:solidFill>
                  <a:srgbClr val="002060"/>
                </a:solidFill>
              </a:rPr>
              <a:t>Тема: «На парад мы идём»</a:t>
            </a:r>
            <a:endParaRPr lang="ru-RU" sz="53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143512"/>
            <a:ext cx="7286676" cy="76964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Выполнил: музыкальный руководитель Трегубова В.В</a:t>
            </a:r>
            <a:r>
              <a:rPr lang="ru-RU" sz="59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ru-RU" sz="59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«Танец с ленточками»</a:t>
            </a:r>
            <a:br>
              <a:rPr lang="ru-RU" dirty="0" smtClean="0"/>
            </a:br>
            <a:r>
              <a:rPr lang="ru-RU" sz="2400" i="1" dirty="0" smtClean="0"/>
              <a:t>Потанцуйте с ребёнком</a:t>
            </a:r>
            <a:endParaRPr lang="ru-RU" i="1" dirty="0"/>
          </a:p>
        </p:txBody>
      </p:sp>
      <p:pic>
        <p:nvPicPr>
          <p:cNvPr id="4" name="Содержимое 3" descr="дети танцуют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1500174"/>
            <a:ext cx="7335863" cy="4881683"/>
          </a:xfrm>
        </p:spPr>
      </p:pic>
      <p:pic>
        <p:nvPicPr>
          <p:cNvPr id="5" name="Железновы (песенки с движениями) - Танец с лентам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72786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Наш парад кончается,</a:t>
            </a:r>
          </a:p>
          <a:p>
            <a:pPr>
              <a:buNone/>
            </a:pPr>
            <a:r>
              <a:rPr lang="ru-RU" dirty="0" smtClean="0"/>
              <a:t>Дети разъезжаются.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714356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i="1" dirty="0" smtClean="0"/>
              <a:t> «садимся в машину» и топающим шагом «уезжаем» домой.</a:t>
            </a:r>
            <a:endParaRPr lang="ru-RU" sz="2400" i="1" dirty="0"/>
          </a:p>
        </p:txBody>
      </p:sp>
      <p:pic>
        <p:nvPicPr>
          <p:cNvPr id="7" name="Содержимое 6" descr="машинка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35213" y="2080711"/>
            <a:ext cx="5813986" cy="3500462"/>
          </a:xfrm>
        </p:spPr>
      </p:pic>
      <p:pic>
        <p:nvPicPr>
          <p:cNvPr id="2" name="34 Машина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1836" y="124971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/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/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/>
              <a:t>Отправить фотографии можно в группу в </a:t>
            </a:r>
            <a:r>
              <a:rPr lang="ru-RU" dirty="0" err="1" smtClean="0"/>
              <a:t>вайбере</a:t>
            </a:r>
            <a:r>
              <a:rPr lang="ru-RU" dirty="0" smtClean="0"/>
              <a:t> </a:t>
            </a:r>
            <a:r>
              <a:rPr lang="ru-RU" dirty="0" smtClean="0"/>
              <a:t>или лично вашему воспитателю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7941568" cy="55546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36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Прочитайте стихотворение</a:t>
            </a:r>
          </a:p>
          <a:p>
            <a:pPr>
              <a:buNone/>
            </a:pPr>
            <a:r>
              <a:rPr lang="ru-RU" sz="900" dirty="0" smtClean="0"/>
              <a:t> </a:t>
            </a:r>
            <a:r>
              <a:rPr lang="ru-RU" sz="100" dirty="0" smtClean="0"/>
              <a:t>           </a:t>
            </a:r>
            <a:endParaRPr lang="ru-RU" sz="1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Эй, ребята, стройся в ряд!</a:t>
            </a:r>
          </a:p>
          <a:p>
            <a:pPr>
              <a:buNone/>
            </a:pPr>
            <a:r>
              <a:rPr lang="ru-RU" dirty="0" smtClean="0"/>
              <a:t>Начинается парад!</a:t>
            </a:r>
          </a:p>
          <a:p>
            <a:pPr>
              <a:buNone/>
            </a:pPr>
            <a:r>
              <a:rPr lang="ru-RU" dirty="0" smtClean="0"/>
              <a:t>В руки мы флажок возьмём</a:t>
            </a:r>
          </a:p>
          <a:p>
            <a:pPr>
              <a:buNone/>
            </a:pPr>
            <a:r>
              <a:rPr lang="ru-RU" dirty="0" smtClean="0"/>
              <a:t>И на праздник с ним пойдём.</a:t>
            </a:r>
          </a:p>
        </p:txBody>
      </p:sp>
      <p:pic>
        <p:nvPicPr>
          <p:cNvPr id="4" name="Рисунок 3" descr="флаг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060848"/>
            <a:ext cx="3271714" cy="3159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</a:t>
            </a:r>
            <a:endParaRPr lang="ru-RU" dirty="0"/>
          </a:p>
        </p:txBody>
      </p:sp>
      <p:pic>
        <p:nvPicPr>
          <p:cNvPr id="5" name="Содержимое 4" descr="дети с флажкам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892408"/>
            <a:ext cx="7776864" cy="3888432"/>
          </a:xfrm>
        </p:spPr>
      </p:pic>
      <p:pic>
        <p:nvPicPr>
          <p:cNvPr id="3" name="36 Где флаж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75617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с флажками</a:t>
            </a:r>
            <a:endParaRPr lang="ru-RU" dirty="0"/>
          </a:p>
        </p:txBody>
      </p:sp>
      <p:pic>
        <p:nvPicPr>
          <p:cNvPr id="5" name="Рисунок 4" descr="дети с флажками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556792"/>
            <a:ext cx="5655328" cy="4676240"/>
          </a:xfrm>
          <a:prstGeom prst="rect">
            <a:avLst/>
          </a:prstGeom>
        </p:spPr>
      </p:pic>
      <p:pic>
        <p:nvPicPr>
          <p:cNvPr id="3" name="43 Пляска с флажко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5000" y="60245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700808"/>
            <a:ext cx="4947462" cy="295232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Самолёты в небе синем,</a:t>
            </a:r>
          </a:p>
          <a:p>
            <a:pPr>
              <a:buNone/>
            </a:pPr>
            <a:r>
              <a:rPr lang="ru-RU" dirty="0" smtClean="0"/>
              <a:t>Белый след бежит за ними.</a:t>
            </a:r>
          </a:p>
          <a:p>
            <a:pPr>
              <a:buNone/>
            </a:pPr>
            <a:r>
              <a:rPr lang="ru-RU" dirty="0" smtClean="0"/>
              <a:t>Полетели на парад,</a:t>
            </a:r>
          </a:p>
          <a:p>
            <a:pPr>
              <a:buNone/>
            </a:pPr>
            <a:r>
              <a:rPr lang="ru-RU" dirty="0" smtClean="0"/>
              <a:t>Понеслись за рядом ряд.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Самолёт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/>
              <a:t>(слушаем песенку, подпеваем и летаем, как самолёты)</a:t>
            </a:r>
            <a:endParaRPr lang="ru-RU" sz="2700" i="1" dirty="0"/>
          </a:p>
        </p:txBody>
      </p:sp>
      <p:pic>
        <p:nvPicPr>
          <p:cNvPr id="5" name="Рисунок 4" descr="самолё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961" y="1566139"/>
            <a:ext cx="5715008" cy="3956973"/>
          </a:xfrm>
          <a:prstGeom prst="rect">
            <a:avLst/>
          </a:prstGeom>
        </p:spPr>
      </p:pic>
      <p:pic>
        <p:nvPicPr>
          <p:cNvPr id="3" name="+Песня Самолёт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156613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Грянул гром, весёлый гром.</a:t>
            </a:r>
          </a:p>
          <a:p>
            <a:pPr>
              <a:buNone/>
            </a:pPr>
            <a:r>
              <a:rPr lang="ru-RU" dirty="0" smtClean="0"/>
              <a:t>Засверкало всё кругом.</a:t>
            </a:r>
          </a:p>
          <a:p>
            <a:pPr>
              <a:buNone/>
            </a:pPr>
            <a:r>
              <a:rPr lang="ru-RU" dirty="0" smtClean="0"/>
              <a:t>Брызги света всюду льют – </a:t>
            </a:r>
          </a:p>
          <a:p>
            <a:pPr>
              <a:buNone/>
            </a:pPr>
            <a:r>
              <a:rPr lang="ru-RU" dirty="0" smtClean="0"/>
              <a:t>Это праздничный салют.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алют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109</Words>
  <Application>Microsoft Office PowerPoint</Application>
  <PresentationFormat>Экран (4:3)</PresentationFormat>
  <Paragraphs>31</Paragraphs>
  <Slides>13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  МБДОУ д/с № 5»Родничок»  комбинированного вида с. Сарыг-Сеп
Дистанционное обучение  10 неделя (с 6 по 12 мая 2024 г.) I младшая группа (2-3 года)   Тема: «На парад мы идём»</vt:lpstr>
      <vt:lpstr>Уважаемые родители! </vt:lpstr>
      <vt:lpstr>Презентация PowerPoint</vt:lpstr>
      <vt:lpstr>Марш</vt:lpstr>
      <vt:lpstr>Танец с флажками</vt:lpstr>
      <vt:lpstr>Презентация PowerPoint</vt:lpstr>
      <vt:lpstr>Самолёт (слушаем песенку, подпеваем и летаем, как самолёты)</vt:lpstr>
      <vt:lpstr>Презентация PowerPoint</vt:lpstr>
      <vt:lpstr>Презентация PowerPoint</vt:lpstr>
      <vt:lpstr>«Танец с ленточками» Потанцуйте с ребёнком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76</cp:revision>
  <dcterms:created xsi:type="dcterms:W3CDTF">2017-09-25T05:51:55Z</dcterms:created>
  <dcterms:modified xsi:type="dcterms:W3CDTF">2024-03-03T16:31:28Z</dcterms:modified>
</cp:coreProperties>
</file>