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7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2347-DD43-42ED-9C98-B87488321A2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D531-A439-46FF-9424-F80EBFC14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137A-E2E2-48A4-8CFE-0C01E489AC3D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736B-09FF-4DCB-BE03-09EC55DC44E7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1D24-97C2-401D-BDDD-76A4DBE354D2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799-570F-44A8-9CA3-DAD96FF9B76B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32F-F032-4B2A-99C4-B9847866442C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C8-3E5E-430A-8FAC-E06C6BA2B702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4D45-9501-44F2-B7CC-D05707E8488A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2B78-0E92-45F4-9620-F2CD46D1A400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6CD9-0B6D-4BDA-BEC6-7CA1A3664346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720-5F4B-45DF-B620-026C6BF4E569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4AD-0066-4729-B4E4-8D4F45A32B84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BC7E2-5F82-4B91-9693-1B976B0F1019}" type="datetime1">
              <a:rPr lang="ru-RU" smtClean="0"/>
              <a:pPr/>
              <a:t>07.05.2024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864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На улицах городов, поселков и сел подрезают деревья и высаживают новые растения. В парках и скверах высаживают декоративные цветы.</a:t>
            </a:r>
          </a:p>
        </p:txBody>
      </p:sp>
      <p:pic>
        <p:nvPicPr>
          <p:cNvPr id="8196" name="Picture 4" descr="C:\Users\Администратор\Desktop\ozelenenie_puls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дминистратор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71744"/>
            <a:ext cx="323606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357562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F1DB1-F0BC-438C-BD58-3CD73154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/>
              <a:t>Профессии села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F2E1B-E6C2-4344-B9E4-6854B13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Цель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познакомить детей с понятием « орудия труда», формировать представления об истории появления первых орудий труда древнего человека и эволюции их развития, умение сравнить их с современными.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Задачи: 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Образовательные: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закрепить с детьми названия сельскохозяйственных профессий;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расширять знания о труде в деревне;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Развивающие: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формировать нравственные качества личности ребенка: самостоятельность,                  уважение к труду, патриотизм;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развивать речь, обогащать словарь детей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продолжать развивать память, внимание, мышление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развивать познавательный интерес.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Воспитательные: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воспитывать любовь к природе;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воспитывать уважение к людям труда;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воспитывать интерес к рабочим профессиям,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48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7F0BD1-8418-4EDD-A6CD-B9472CFE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696"/>
            <a:ext cx="8686800" cy="4525963"/>
          </a:xfrm>
        </p:spPr>
        <p:txBody>
          <a:bodyPr>
            <a:norm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Агроном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Урожай собрать высокий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Нам поможет агроном.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Знает он посева сроки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с ботаникой знаком.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(О.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Повещенко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)</a:t>
            </a:r>
            <a:endParaRPr lang="ru-RU" sz="3600" dirty="0"/>
          </a:p>
        </p:txBody>
      </p:sp>
      <p:pic>
        <p:nvPicPr>
          <p:cNvPr id="4" name="Picture 6" descr="Как стать агроном: особенности профессии, обучения">
            <a:extLst>
              <a:ext uri="{FF2B5EF4-FFF2-40B4-BE49-F238E27FC236}">
                <a16:creationId xmlns:a16="http://schemas.microsoft.com/office/drawing/2014/main" id="{96650235-694F-4820-B007-C075997F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257" y="3140968"/>
            <a:ext cx="410566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6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5041D-FF5C-4B19-A907-EC9809CA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Ветеринар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D3F58-8148-4C52-97B1-F40808E6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Птичек, кошек и собак,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И мартышек-забияк,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Свинку, мышку, хомяка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И зазнайку-индюка,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Лошадей, овец, коров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Я всегда лечить готов</a:t>
            </a:r>
            <a:endParaRPr lang="ru-RU" sz="3600" dirty="0"/>
          </a:p>
        </p:txBody>
      </p:sp>
      <p:pic>
        <p:nvPicPr>
          <p:cNvPr id="4" name="Picture 6" descr="Ферма: какие лекарства используются?">
            <a:extLst>
              <a:ext uri="{FF2B5EF4-FFF2-40B4-BE49-F238E27FC236}">
                <a16:creationId xmlns:a16="http://schemas.microsoft.com/office/drawing/2014/main" id="{3F546E14-154E-49F8-8C93-15556207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248" y="3860797"/>
            <a:ext cx="3888432" cy="288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7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D6FA5-807D-49A9-886F-70C1CB70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Зоотехник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93109A-1D4E-4D77-BF92-02576091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Мир профессий &quot;Сельскохозяйственные профессии&quot;">
            <a:extLst>
              <a:ext uri="{FF2B5EF4-FFF2-40B4-BE49-F238E27FC236}">
                <a16:creationId xmlns:a16="http://schemas.microsoft.com/office/drawing/2014/main" id="{EA53E96A-D5C1-4D1C-9370-74A192FB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4162"/>
            <a:ext cx="9143999" cy="50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53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ED0A5-5A89-4C60-A4DB-D2621008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Комбайнер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6B619-51F7-4CA5-8DCA-EEAF1702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Кто в уборке хлеба скор?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Ну конечно, комбайнёр!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поле вызреет пшеница,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День и ночь уборка длится.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Дорог очень каждый день,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Всем трудиться там не лень.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Летним утром, свежим, ранним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поля родной земли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Выплывают вновь комбайны,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Словно в море корабли!</a:t>
            </a:r>
          </a:p>
          <a:p>
            <a:endParaRPr lang="ru-RU" dirty="0"/>
          </a:p>
        </p:txBody>
      </p:sp>
      <p:pic>
        <p:nvPicPr>
          <p:cNvPr id="4" name="Picture 6" descr="Ундоровский комбайнёр украл с полей тонну пшеницы / Новостной портал  Ульяновска / 73online.ru">
            <a:extLst>
              <a:ext uri="{FF2B5EF4-FFF2-40B4-BE49-F238E27FC236}">
                <a16:creationId xmlns:a16="http://schemas.microsoft.com/office/drawing/2014/main" id="{22936DE0-FE80-4FF2-8064-06FD89B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554162"/>
            <a:ext cx="3600400" cy="25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1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16D0C-7290-48CB-98FB-099E8959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Пчеловод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5DD1D-781A-474C-9B64-CD29602ED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Ульи всегда в порядке,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Пчелки водят хоровод.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 стараешься на славу,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 — прекрасный пчеловод</a:t>
            </a:r>
            <a:endParaRPr lang="ru-RU" sz="4000" dirty="0"/>
          </a:p>
        </p:txBody>
      </p:sp>
      <p:pic>
        <p:nvPicPr>
          <p:cNvPr id="4" name="Picture 4" descr="Наши новости">
            <a:extLst>
              <a:ext uri="{FF2B5EF4-FFF2-40B4-BE49-F238E27FC236}">
                <a16:creationId xmlns:a16="http://schemas.microsoft.com/office/drawing/2014/main" id="{D5F64FC2-1B8A-428C-830A-E598A82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300" y="4036058"/>
            <a:ext cx="2787270" cy="282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5E337-7756-4823-A0C3-55767559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Пастух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4AEE7-144D-4B1F-8D73-D85929992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Рано утром пастушок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Гонит стадо на лужок: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 играет на свирели,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Чтоб коровки лучше ели.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потом через лужок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Их ведёт на бережок: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Хороша в реке водица —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Можно вдоволь ей напиться.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Солнце скрылось за горой —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Стадо двинулось домой.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 коровушки с лужка,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Принесли нам молока.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Трудовой договор следует заключать даже с пастухом | Ушайка.ру">
            <a:extLst>
              <a:ext uri="{FF2B5EF4-FFF2-40B4-BE49-F238E27FC236}">
                <a16:creationId xmlns:a16="http://schemas.microsoft.com/office/drawing/2014/main" id="{CB0F2AFD-F47C-4EB5-BACB-3F3F789B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170" y="1554162"/>
            <a:ext cx="446882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0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A69BE-DEA2-4EBB-8220-22A27D0D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Тракторист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B8203-7CC9-4FC8-BA39-B96ACE39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Тракториста круглый год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селе работа ждёт.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бездорожье он пройдёт,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Вспашку он произведёт.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Трактор в сеялку впрягает,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Поле быстро засевает.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Тракторист-машинист - где учиться, зарплата, преимущества профессии –  “Навигатор Образования”">
            <a:extLst>
              <a:ext uri="{FF2B5EF4-FFF2-40B4-BE49-F238E27FC236}">
                <a16:creationId xmlns:a16="http://schemas.microsoft.com/office/drawing/2014/main" id="{3AC9AA71-CAF2-4BF3-988A-E3516E80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887210"/>
            <a:ext cx="5292080" cy="29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78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50400-5893-4A57-87A1-1C3A25D3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Фермер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BB551-B39B-4160-9F39-30598803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Профессия - фермер - презентация онлайн">
            <a:extLst>
              <a:ext uri="{FF2B5EF4-FFF2-40B4-BE49-F238E27FC236}">
                <a16:creationId xmlns:a16="http://schemas.microsoft.com/office/drawing/2014/main" id="{AF85F328-2688-41CE-8131-1B2B4EB7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4163"/>
            <a:ext cx="9145016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5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841C4F-E828-4600-8A18-ABC4706BF055}"/>
              </a:ext>
            </a:extLst>
          </p:cNvPr>
          <p:cNvSpPr txBox="1"/>
          <p:nvPr/>
        </p:nvSpPr>
        <p:spPr>
          <a:xfrm>
            <a:off x="323528" y="908720"/>
            <a:ext cx="8136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Наступила весна. Растаял снег. Почва прогрелась.  На полях и в огородах у людей появилось много работы  Люди на дачах высаживают рассаду.</a:t>
            </a:r>
          </a:p>
        </p:txBody>
      </p:sp>
      <p:pic>
        <p:nvPicPr>
          <p:cNvPr id="4" name="Picture 2" descr="C:\Users\Олюшечка\Desktop\25092019x92356f30.jpg">
            <a:extLst>
              <a:ext uri="{FF2B5EF4-FFF2-40B4-BE49-F238E27FC236}">
                <a16:creationId xmlns:a16="http://schemas.microsoft.com/office/drawing/2014/main" id="{026664E0-24AC-4677-BACF-27E49544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189938"/>
            <a:ext cx="6768752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24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2B8FEB-8867-4DAD-BE8C-6B84B5B8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915306"/>
            <a:ext cx="8686800" cy="5603453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Я- сельский житель, я- Селянин,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хлебороб и коневод.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Я-Человек, я- россиянин!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этим я, поверьте, горд.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Я- почтальон, что в снег и гром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Стучится под твоё окошко.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Я- пчеловод и агроном.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селе я- каждый понемножку.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сею хлеб, лечу телят,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Гоню стада пастись в ночное.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в школе я учу ребят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Любить село своё родное.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сельский житель, я- Селянин.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Я- Гражданин! Я- Россиянин!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Мария Рыжова</a:t>
            </a:r>
          </a:p>
          <a:p>
            <a:endParaRPr lang="ru-RU" dirty="0"/>
          </a:p>
        </p:txBody>
      </p:sp>
      <p:pic>
        <p:nvPicPr>
          <p:cNvPr id="4" name="Picture 2" descr="Спасибо за ваш нелегкий труд - Виктор Почернин поздравляет работников  сельского хозяйства с праздником : Центр Деловой Информации. Бизнес-новости  Пскова и области. / ЦДИ.">
            <a:extLst>
              <a:ext uri="{FF2B5EF4-FFF2-40B4-BE49-F238E27FC236}">
                <a16:creationId xmlns:a16="http://schemas.microsoft.com/office/drawing/2014/main" id="{E8A5A47A-1E47-4E3E-B6F1-8B897EF5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87101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2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0804BC-4806-48C3-ACC9-9876B427EC9C}"/>
              </a:ext>
            </a:extLst>
          </p:cNvPr>
          <p:cNvSpPr txBox="1"/>
          <p:nvPr/>
        </p:nvSpPr>
        <p:spPr>
          <a:xfrm>
            <a:off x="272853" y="404664"/>
            <a:ext cx="48245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Весна - самое горячее время года для земледельцев. В народе говорят: "Если весну проспал, зимой голодать будешь". Вот и трудятся люди на селе весной с раннего утра до позднего вечера. </a:t>
            </a:r>
          </a:p>
        </p:txBody>
      </p:sp>
      <p:pic>
        <p:nvPicPr>
          <p:cNvPr id="4" name="Picture 2" descr="C:\Documents and Settings\Admin\Рабочий стол\труд людей\8.JPG">
            <a:extLst>
              <a:ext uri="{FF2B5EF4-FFF2-40B4-BE49-F238E27FC236}">
                <a16:creationId xmlns:a16="http://schemas.microsoft.com/office/drawing/2014/main" id="{09BB708C-1276-4B83-B596-B7E17338C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727" y="2440838"/>
            <a:ext cx="4085693" cy="3724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9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Как только с полей сходит снег, на них начинаются весенние работы. </a:t>
            </a:r>
          </a:p>
        </p:txBody>
      </p:sp>
      <p:pic>
        <p:nvPicPr>
          <p:cNvPr id="2050" name="Picture 2" descr="C:\Users\Администратор\Desktop\photo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911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02698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705" cy="197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истратор\Desktop\���� � ������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0"/>
            <a:ext cx="466725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Администратор\Desktop\urgu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5319" y="4500570"/>
            <a:ext cx="3198681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Надо успеть за короткое время, пока не пересохла почва, посеять семена хлебных и овощных растений, высадить картофель.</a:t>
            </a:r>
          </a:p>
        </p:txBody>
      </p:sp>
      <p:pic>
        <p:nvPicPr>
          <p:cNvPr id="4098" name="Picture 2" descr="C:\Users\Администратор\Desktop\полевые_работы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929058" cy="3098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Администратор\Desktop\IMG_8634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3050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Администратор\Desktop\kartinka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960001" cy="29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Администратор\Desktop\p66_uchastok5-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4000496" cy="294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В конце весны, в теплые майские дни, высаживают рассаду огурцов, помидоров, капусты.</a:t>
            </a:r>
          </a:p>
        </p:txBody>
      </p:sp>
      <p:pic>
        <p:nvPicPr>
          <p:cNvPr id="5122" name="Picture 2" descr="C:\Users\Администратор\Desktop\visadka-rassadi-ogurtsov-i-uc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14811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Администратор\Desktop\kapu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Администратор\Desktop\P1260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07419"/>
            <a:ext cx="4270376" cy="320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7528" y="35718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В садах деревья и кустарники опрыскивают ядовитыми веществами, которые убивают насекомых-вредителей. Так же, как осенью, нижнюю часть стволов плодовых деревьев белят известью.</a:t>
            </a:r>
          </a:p>
        </p:txBody>
      </p:sp>
      <p:pic>
        <p:nvPicPr>
          <p:cNvPr id="6146" name="Picture 2" descr="C:\Users\Администратор\Desktop\2904201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дминистратор\Desktop\pobelka yablo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1" y="2071678"/>
            <a:ext cx="5238760" cy="392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-2857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Весной в садах проводят посадку плодовых деревьев и кустарников.</a:t>
            </a:r>
          </a:p>
        </p:txBody>
      </p:sp>
      <p:pic>
        <p:nvPicPr>
          <p:cNvPr id="7170" name="Picture 2" descr="C:\Users\Администратор\Desktop\PosadkaPlodovy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9527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Администратор\Desktop\sa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2980511" cy="450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Администратор\Desktop\0a5289501b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2071678"/>
            <a:ext cx="3071834" cy="44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-21433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612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Профессии села</vt:lpstr>
      <vt:lpstr>Презентация PowerPoint</vt:lpstr>
      <vt:lpstr>Ветеринар</vt:lpstr>
      <vt:lpstr>Зоотехник</vt:lpstr>
      <vt:lpstr>Комбайнер</vt:lpstr>
      <vt:lpstr>Пчеловод </vt:lpstr>
      <vt:lpstr>Пастух</vt:lpstr>
      <vt:lpstr>Тракторист </vt:lpstr>
      <vt:lpstr>Фермер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USER</cp:lastModifiedBy>
  <cp:revision>17</cp:revision>
  <dcterms:created xsi:type="dcterms:W3CDTF">2012-02-29T09:05:44Z</dcterms:created>
  <dcterms:modified xsi:type="dcterms:W3CDTF">2024-05-07T04:04:41Z</dcterms:modified>
</cp:coreProperties>
</file>