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7" r:id="rId1"/>
    <p:sldMasterId id="2147483749" r:id="rId2"/>
  </p:sldMasterIdLst>
  <p:sldIdLst>
    <p:sldId id="296" r:id="rId3"/>
    <p:sldId id="294" r:id="rId4"/>
    <p:sldId id="334" r:id="rId5"/>
    <p:sldId id="320" r:id="rId6"/>
    <p:sldId id="333" r:id="rId7"/>
    <p:sldId id="335" r:id="rId8"/>
    <p:sldId id="336" r:id="rId9"/>
    <p:sldId id="339" r:id="rId10"/>
    <p:sldId id="337" r:id="rId11"/>
    <p:sldId id="293" r:id="rId1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6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49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26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392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023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964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62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942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09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335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0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04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23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07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1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1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66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8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5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92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33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41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02.05.2024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0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87624" y="1196752"/>
            <a:ext cx="6984776" cy="2520280"/>
          </a:xfrm>
          <a:ln>
            <a:noFill/>
          </a:ln>
        </p:spPr>
        <p:txBody>
          <a:bodyPr>
            <a:normAutofit fontScale="90000"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</a:pPr>
            <a:r>
              <a:rPr lang="ru-RU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  <a:t/>
            </a:r>
            <a:br>
              <a:rPr lang="ru-RU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ea"/>
                <a:cs typeface="+mn-cs"/>
              </a:rPr>
            </a:br>
            <a:r>
              <a:rPr lang="ru-RU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МБДОУ </a:t>
            </a:r>
            <a: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д/с № 5»Родничок» </a:t>
            </a:r>
            <a:b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
</a:t>
            </a:r>
            <a:b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lang="ru-RU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неделя ( с </a:t>
            </a: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по 12 </a:t>
            </a: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мая 2024г</a:t>
            </a:r>
            <a:r>
              <a:rPr lang="ru-RU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  <a:br>
              <a:rPr lang="ru-RU" sz="3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lang="kk-KZ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kk-KZ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младшая</a:t>
            </a:r>
            <a:r>
              <a:rPr lang="ru-RU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группа </a:t>
            </a:r>
            <a: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1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года)</a:t>
            </a:r>
            <a:r>
              <a:rPr lang="ru-R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
</a:t>
            </a:r>
            <a:r>
              <a:rPr lang="ru-RU" sz="4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Тема</a:t>
            </a:r>
            <a:r>
              <a:rPr lang="ru-RU" sz="4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ru-RU" sz="4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«На лугу»</a:t>
            </a:r>
            <a:r>
              <a:rPr lang="ru-RU" sz="49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9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907704" y="4581128"/>
            <a:ext cx="6800800" cy="985664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Трегубова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</a:t>
            </a:r>
            <a:r>
              <a:rPr lang="ru-RU" sz="2400" spc="-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spc="-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188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11560" y="1340767"/>
            <a:ext cx="8085584" cy="2088233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endParaRPr lang="ru-RU" sz="5400" b="1" dirty="0" smtClean="0">
              <a:ln w="11430"/>
              <a:solidFill>
                <a:schemeClr val="accent3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54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</a:t>
            </a:r>
            <a:r>
              <a:rPr lang="ru-RU" sz="54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 внимание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26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вайбере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лично вашему воспитателю.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25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как мы умеем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Зашагали ножки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 по дорожке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Ну-ка веселее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как мы умеем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Топают сапожки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наши ножки 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F1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Топ, топ, топ!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21651" r="2160" b="24013"/>
          <a:stretch/>
        </p:blipFill>
        <p:spPr>
          <a:xfrm>
            <a:off x="2411760" y="4653136"/>
            <a:ext cx="4857411" cy="2088232"/>
          </a:xfrm>
          <a:prstGeom prst="rect">
            <a:avLst/>
          </a:prstGeom>
        </p:spPr>
      </p:pic>
      <p:pic>
        <p:nvPicPr>
          <p:cNvPr id="2" name="07 Вот как мы умеем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20688"/>
            <a:ext cx="8208912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Гостей сегодня очень ждали,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Гостей сегодня в гости звали.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Проснулась божья коровка, расправила свои крылышки  полетела – тихо, совсем не слышно. Давай и мы с тобой полетим вместе с ней.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акая красивая и нежная музыка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сейчас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Пётр Ильич Чайковский назвал эту музыку «Вальс цветов». Вальс – это самый нежный, быстрый танец, в котором все кружатся и двигаются легко и неслышно, как и ты сейчас.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0648"/>
            <a:ext cx="2736304" cy="1850745"/>
          </a:xfrm>
          <a:prstGeom prst="rect">
            <a:avLst/>
          </a:prstGeom>
        </p:spPr>
      </p:pic>
      <p:pic>
        <p:nvPicPr>
          <p:cNvPr id="7" name="Вальс цветов - Чайковский П.И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3033" y="28529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8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Устала летать божья коровка и присела отдохнуть. Сядем и мы вместе с ней.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417638"/>
            <a:ext cx="6707088" cy="47085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Зелёный, красный,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Яркий май,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ребят пальтишки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Поснимай!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листики одень,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Звени ручьями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Целый день!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я в мае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пойду,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Везде я солнышко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Найду!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r="4917"/>
          <a:stretch/>
        </p:blipFill>
        <p:spPr>
          <a:xfrm>
            <a:off x="5623869" y="1403179"/>
            <a:ext cx="3062931" cy="396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73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русскую народную мелодию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«Из-под дуба»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Какая прозвучала мелодия? 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Что под неё удобно делать?                    Правильно -                Правильно - танцевать.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Посмотри, божьей коровке не сидится, хочет в пляс она пуститься. Давай потанцуем с божьей коровкой.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(Под музыку выполняете с ребёнком любые танцевальные движения: хлопки, притопы, кружение и т.д.)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9636" r="4112" b="13499"/>
          <a:stretch/>
        </p:blipFill>
        <p:spPr>
          <a:xfrm>
            <a:off x="449211" y="1196752"/>
            <a:ext cx="2664296" cy="2304256"/>
          </a:xfrm>
          <a:prstGeom prst="rect">
            <a:avLst/>
          </a:prstGeom>
        </p:spPr>
      </p:pic>
      <p:pic>
        <p:nvPicPr>
          <p:cNvPr id="5" name="russkaya_narodnaya_melodiya_-_iz_pod_du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1063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55774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весело плясала божья коровка и вдруг загрустила. Скучно ей одной летать, не с кем крылышки размять. Где же её подружка корова? Она поёт песни на лугу. Как же корова поёт свою песню?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Муу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давай мы с тобой тоже споём песенку. Про корову.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998113"/>
            <a:ext cx="554461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/>
          </a:p>
          <a:p>
            <a:r>
              <a:rPr lang="ru-RU" sz="3200" b="1" dirty="0" smtClean="0"/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Песенка «Корова»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(слушаем песенку и подпеваем)</a:t>
            </a:r>
          </a:p>
        </p:txBody>
      </p:sp>
      <p:pic>
        <p:nvPicPr>
          <p:cNvPr id="5" name="КОРОВА РАУХВЕРГЕР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776" y="4499214"/>
            <a:ext cx="487363" cy="487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4163288" cy="295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6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755576" y="404664"/>
            <a:ext cx="8136904" cy="5904656"/>
          </a:xfrm>
        </p:spPr>
        <p:txBody>
          <a:bodyPr>
            <a:normAutofit fontScale="77500" lnSpcReduction="20000"/>
          </a:bodyPr>
          <a:lstStyle/>
          <a:p>
            <a:pPr marL="45720" indent="0" algn="just">
              <a:buNone/>
            </a:pPr>
            <a:r>
              <a:rPr lang="ru-RU" sz="3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Встретились две коровки, но вдвоём им скучно играть, приглашают они нас в свой круг потанцевать. </a:t>
            </a: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33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Хоровод </a:t>
            </a: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«Ой, бежит ручьём вода»</a:t>
            </a:r>
            <a:r>
              <a:rPr lang="ru-RU" sz="33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>
              <a:buNone/>
            </a:pP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Поём песенку и выполняем движения по тексту</a:t>
            </a:r>
          </a:p>
          <a:p>
            <a:pPr marL="45720" indent="0">
              <a:buNone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Ой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бежит ручьём вода - нету снега , нету льда. (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Идём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кругу взявшись за руки)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 Ой, вода! Ой, вода! Нету снега , нету льда.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Прилетели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журавли, и соловушки малы. (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Бежим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носочках, взмахивая руками)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 : Журавли, журавли и соловушки малы.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Мы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весняночку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поём, весну красную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зовём. (Машем руками, «зовём» весну)</a:t>
            </a:r>
          </a:p>
          <a:p>
            <a:pPr marL="45720" indent="0">
              <a:buNone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 Ой, поём! Ой, поём! Весну красную зовём.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Веснянка - Ой бежит ручьём вод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196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6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Разыгрались коровки, развеселились, да не заметили, как день подошел к концу. Собрались коровки домой на свой луг. Громко пропела корова: «До свидания».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(Громко пропойте вместе с ребёнком «до свидания»)</a:t>
            </a:r>
          </a:p>
          <a:p>
            <a:pPr marL="0" indent="0" algn="just"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Тихо пропела уставшая божья коровка: «До свидания».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(Тихо </a:t>
            </a:r>
            <a:r>
              <a:rPr 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пропеваете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ответ).</a:t>
            </a:r>
          </a:p>
          <a:p>
            <a:pPr marL="0" indent="0" algn="just"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и мы попрощаемся с нашими гостями.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911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7614</TotalTime>
  <Words>496</Words>
  <Application>Microsoft Office PowerPoint</Application>
  <PresentationFormat>Экран (4:3)</PresentationFormat>
  <Paragraphs>56</Paragraphs>
  <Slides>10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1_Тема Office</vt:lpstr>
      <vt:lpstr> МБДОУ д/с № 5»Родничок»  комбинированного вида с. Сарыг-Сеп
 Дистанционное обучение  10 неделя ( с 6 по 12 мая 2024г.) II младшая группа (3 - 4 года)
Тема: «На лугу» </vt:lpstr>
      <vt:lpstr>Презентация PowerPoint</vt:lpstr>
      <vt:lpstr>Презентация PowerPoint</vt:lpstr>
      <vt:lpstr>Презентация PowerPoint</vt:lpstr>
      <vt:lpstr>     Устала летать божья коровка и присела отдохнуть. Сядем и мы вместе с ней.</vt:lpstr>
      <vt:lpstr>Послушай русскую народную мелодию                                   «Из-под дуба»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240</cp:revision>
  <dcterms:created xsi:type="dcterms:W3CDTF">2017-09-25T05:51:55Z</dcterms:created>
  <dcterms:modified xsi:type="dcterms:W3CDTF">2024-05-02T15:04:07Z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