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0" r:id="rId8"/>
    <p:sldId id="268" r:id="rId9"/>
    <p:sldId id="261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4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Дистанционное обучение</a:t>
            </a:r>
          </a:p>
          <a:p>
            <a:pPr marL="0" indent="0" algn="ctr">
              <a:buNone/>
            </a:pPr>
            <a:r>
              <a:rPr lang="ru-RU" sz="6600" b="1" dirty="0">
                <a:solidFill>
                  <a:srgbClr val="FF0000"/>
                </a:solidFill>
              </a:rPr>
              <a:t>«День Победы»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C000"/>
                </a:solidFill>
              </a:rPr>
              <a:t>Средняя группа (4 - 5 лет)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C000"/>
                </a:solidFill>
              </a:rPr>
              <a:t>С 06.05.2024 г. по 12.05.2024 г.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C000"/>
                </a:solidFill>
              </a:rPr>
              <a:t>Продолжительность занятия 20 минут</a:t>
            </a:r>
          </a:p>
          <a:p>
            <a:pPr marL="0" indent="0" algn="ctr">
              <a:buNone/>
            </a:pPr>
            <a:endParaRPr lang="ru-RU" dirty="0">
              <a:solidFill>
                <a:srgbClr val="00B050"/>
              </a:solidFill>
            </a:endParaRPr>
          </a:p>
          <a:p>
            <a:pPr marL="0" indent="0" algn="r">
              <a:buNone/>
            </a:pPr>
            <a:r>
              <a:rPr lang="ru-RU" sz="1800" dirty="0">
                <a:solidFill>
                  <a:srgbClr val="7030A0"/>
                </a:solidFill>
              </a:rPr>
              <a:t>Воспитатель: </a:t>
            </a:r>
            <a:r>
              <a:rPr lang="ru-RU" sz="1800" dirty="0" err="1">
                <a:solidFill>
                  <a:srgbClr val="7030A0"/>
                </a:solidFill>
              </a:rPr>
              <a:t>Кужугет</a:t>
            </a:r>
            <a:r>
              <a:rPr lang="ru-RU" sz="1800" dirty="0">
                <a:solidFill>
                  <a:srgbClr val="7030A0"/>
                </a:solidFill>
              </a:rPr>
              <a:t> А.В.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7030A0"/>
                </a:solidFill>
              </a:rPr>
              <a:t>Сарыг-Сеп, 2024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cap="all" dirty="0">
                <a:solidFill>
                  <a:srgbClr val="C00000"/>
                </a:solidFill>
                <a:latin typeface="Book Antiqua"/>
              </a:rPr>
              <a:t>МБДОУ д/с № 5 «Родничок» комбинированного вида с. Сарыг-Сеп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04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rgbClr val="0070C0"/>
                </a:solidFill>
              </a:rPr>
              <a:t>Спасибо! 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265917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196752"/>
            <a:ext cx="7408333" cy="492941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Уважаемые родители!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br>
              <a:rPr lang="ru-RU" b="1" dirty="0"/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Во время деятельности с ребенком,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сделайте пожалуйста фотографии.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Отправить фотографии можно в группу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вайбер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или лично вашему воспитателю.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363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13" y="2674938"/>
            <a:ext cx="6135511" cy="345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Расскажите ребенку о празднике «День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242195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80920" cy="464137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Прочитайте стихотворение Тимофея Белозёрова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10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636912"/>
            <a:ext cx="7408333" cy="348925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- О каком дне в стихотворении говорится?</a:t>
            </a:r>
          </a:p>
          <a:p>
            <a:r>
              <a:rPr lang="ru-RU" dirty="0"/>
              <a:t>- Как называется этот день?</a:t>
            </a:r>
          </a:p>
          <a:p>
            <a:r>
              <a:rPr lang="ru-RU" dirty="0"/>
              <a:t>- Что наши деды надевают?</a:t>
            </a:r>
          </a:p>
          <a:p>
            <a:r>
              <a:rPr lang="ru-RU" dirty="0"/>
              <a:t>- Куда наши деды идут с утра?</a:t>
            </a:r>
          </a:p>
          <a:p>
            <a:r>
              <a:rPr lang="ru-RU" dirty="0"/>
              <a:t>- А кто за дедами глядят вслед?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/>
              <a:t>Задайте ребенку вопросы после чтения стихотворения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49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n_Pobedy_-_Tiilelge_khunu_(musportal.org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1237" y="3645024"/>
            <a:ext cx="1060326" cy="10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Послушайте песню «День Победы» на тувинском языке</a:t>
            </a:r>
          </a:p>
        </p:txBody>
      </p:sp>
    </p:spTree>
    <p:extLst>
      <p:ext uri="{BB962C8B-B14F-4D97-AF65-F5344CB8AC3E}">
        <p14:creationId xmlns:p14="http://schemas.microsoft.com/office/powerpoint/2010/main" val="22710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8144156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Поиграйте с ребенком в игру</a:t>
            </a:r>
          </a:p>
        </p:txBody>
      </p:sp>
    </p:spTree>
    <p:extLst>
      <p:ext uri="{BB962C8B-B14F-4D97-AF65-F5344CB8AC3E}">
        <p14:creationId xmlns:p14="http://schemas.microsoft.com/office/powerpoint/2010/main" val="158192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4546" y="428925"/>
            <a:ext cx="4338968" cy="7416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должно быть следующим?</a:t>
            </a:r>
          </a:p>
        </p:txBody>
      </p:sp>
    </p:spTree>
    <p:extLst>
      <p:ext uri="{BB962C8B-B14F-4D97-AF65-F5344CB8AC3E}">
        <p14:creationId xmlns:p14="http://schemas.microsoft.com/office/powerpoint/2010/main" val="427795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12322"/>
            <a:ext cx="6408712" cy="4013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Нарисуйте с ребенком салют Дня Победы </a:t>
            </a:r>
          </a:p>
        </p:txBody>
      </p:sp>
    </p:spTree>
    <p:extLst>
      <p:ext uri="{BB962C8B-B14F-4D97-AF65-F5344CB8AC3E}">
        <p14:creationId xmlns:p14="http://schemas.microsoft.com/office/powerpoint/2010/main" val="31502795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58</TotalTime>
  <Words>133</Words>
  <Application>Microsoft Office PowerPoint</Application>
  <PresentationFormat>Экран (4:3)</PresentationFormat>
  <Paragraphs>25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МБДОУ д/с № 5 «Родничок» комбинированного вида с. Сарыг-Сеп</vt:lpstr>
      <vt:lpstr>Презентация PowerPoint</vt:lpstr>
      <vt:lpstr>Расскажите ребенку о празднике «День Победы»</vt:lpstr>
      <vt:lpstr>Прочитайте стихотворение Тимофея Белозёрова </vt:lpstr>
      <vt:lpstr>Задайте ребенку вопросы после чтения стихотворения: </vt:lpstr>
      <vt:lpstr>Послушайте песню «День Победы» на тувинском языке</vt:lpstr>
      <vt:lpstr>Поиграйте с ребенком в игру</vt:lpstr>
      <vt:lpstr>Что должно быть следующим?</vt:lpstr>
      <vt:lpstr>Нарисуйте с ребенком салют Дня Победы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 5</dc:creator>
  <cp:lastModifiedBy>79011378414</cp:lastModifiedBy>
  <cp:revision>11</cp:revision>
  <dcterms:created xsi:type="dcterms:W3CDTF">2024-02-15T07:48:31Z</dcterms:created>
  <dcterms:modified xsi:type="dcterms:W3CDTF">2024-05-08T05:29:17Z</dcterms:modified>
</cp:coreProperties>
</file>