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2" y="332656"/>
            <a:ext cx="7065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68760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Дистанционное обучение </a:t>
            </a:r>
          </a:p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первая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неделя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Мая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с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«06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–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12»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2024 года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для детей 6-7 лет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время занятия 30 минут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2553" y="3104959"/>
            <a:ext cx="624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002060"/>
                </a:solidFill>
              </a:rPr>
              <a:t>«</a:t>
            </a:r>
            <a:r>
              <a:rPr lang="ru-RU" sz="4400" b="1" dirty="0">
                <a:solidFill>
                  <a:srgbClr val="002060"/>
                </a:solidFill>
              </a:rPr>
              <a:t>Готовимся к школе»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13" y="4941168"/>
            <a:ext cx="36464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8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84273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3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" y="908720"/>
            <a:ext cx="58705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8" y="2512095"/>
            <a:ext cx="554098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2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0854" y="54868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6320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rgbClr val="4F81BD">
                    <a:lumMod val="50000"/>
                  </a:srgbClr>
                </a:solidFill>
              </a:rPr>
              <a:t>Уважаемые родители, напоминаю, если ребёнок затрудняется выполнить задания помогите ему. Объясните, приведите пример, но не выполняйте задание за ребёнка. Пусть малыш привыкает думать самостоятельно.</a:t>
            </a:r>
            <a:endParaRPr lang="ru-RU" sz="32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6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2116" y="836712"/>
            <a:ext cx="30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Приветствие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773238"/>
            <a:ext cx="47498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1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911171"/>
            <a:ext cx="56959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476672"/>
            <a:ext cx="4468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Сколько раз нарисовано по три гриба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70" y="3695700"/>
            <a:ext cx="6162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2987" y="3222321"/>
            <a:ext cx="4629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Подбери к каждой пирамиде её силуэт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3" y="1855364"/>
            <a:ext cx="6960793" cy="38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9807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Сделай все фишки одинаковыми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4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340768"/>
            <a:ext cx="5597227" cy="522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6103" y="748735"/>
            <a:ext cx="5191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Подбери для каждого человечка свой домик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3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693863"/>
            <a:ext cx="61817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980209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Подбери для каждого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рисунка свою цифру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8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33475"/>
            <a:ext cx="58102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9168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Рассмотри  рисунки. Назови, что на них нарисовано. А теперь закрой экран и повтори все предметы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5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Что было раньше, а что потом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365104"/>
            <a:ext cx="6219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19" y="588750"/>
            <a:ext cx="6191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92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5</cp:revision>
  <dcterms:created xsi:type="dcterms:W3CDTF">2024-05-03T15:02:26Z</dcterms:created>
  <dcterms:modified xsi:type="dcterms:W3CDTF">2024-05-03T15:46:49Z</dcterms:modified>
</cp:coreProperties>
</file>