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9" r:id="rId5"/>
    <p:sldId id="257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Рабочий СТОЛ\НОЯБРЬ 2018 год\Картинки ТИТУЛЬНЫЕ\depositphotos_45122691-stock-photo-easter-bunnies-with-colorful-eg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" y="-6856"/>
            <a:ext cx="9139950" cy="68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484784"/>
            <a:ext cx="62646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Дистанционное  обучение </a:t>
            </a:r>
            <a:b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первая 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5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«06-12» </a:t>
            </a:r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2024 года 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детей 2-4 года</a:t>
            </a:r>
          </a:p>
          <a:p>
            <a:pPr lvl="0" algn="ctr"/>
            <a:r>
              <a:rPr lang="ru-RU" sz="2500" b="1" i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длительность занятия 10-15 мин.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7724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85900" y="3469943"/>
            <a:ext cx="6282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Занимательные игры</a:t>
            </a:r>
            <a:endParaRPr lang="ru-RU" sz="40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41168"/>
            <a:ext cx="4572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13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00695" y="631408"/>
            <a:ext cx="7127690" cy="56015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50509C"/>
              </a:solidFill>
              <a:effectLst/>
              <a:latin typeface="Helvetica Neue"/>
              <a:cs typeface="Arial" pitchFamily="34" charset="0"/>
            </a:endParaRPr>
          </a:p>
          <a:p>
            <a:pPr lvl="0" algn="ctr"/>
            <a:r>
              <a:rPr lang="ru-RU" sz="3600" b="1" i="1" dirty="0">
                <a:solidFill>
                  <a:srgbClr val="C00000"/>
                </a:solidFill>
                <a:latin typeface="Times New Roman"/>
              </a:rPr>
              <a:t>Здравствуйте,</a:t>
            </a: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/>
                <a:ea typeface="Calibri"/>
              </a:rPr>
              <a:t>уважаемые родители и дети.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prstClr val="black"/>
              </a:solidFill>
            </a:endParaRPr>
          </a:p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0509C"/>
                </a:solidFill>
                <a:effectLst/>
                <a:latin typeface="Helvetica Neue"/>
                <a:cs typeface="Arial" pitchFamily="34" charset="0"/>
              </a:rPr>
              <a:t>Игры на переключение внимания</a:t>
            </a: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Догонялки гусиным шагом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Место проведения.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Дома или на улице.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Как играть.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Попробуйте поиграть в догонялки, присев на корточки.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r>
              <a:rPr kumimoji="0" lang="ru-RU" sz="14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3076" name="Picture 4" descr="https://kladraz.ru/images/62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540" y="3645024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0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kladraz.ru/images/64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10" y="2905937"/>
            <a:ext cx="5328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72923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Ориентирование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Дома.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Что необходимо. 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Кубики или карандаши.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Переходя из одной комнаты в другую, кладите кубики или карандаши, отмечая путь.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447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2854" y="692696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0509C"/>
                </a:solidFill>
                <a:latin typeface="Helvetica Neue"/>
              </a:rPr>
              <a:t>Игры для снятия отрицательных эмоций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Топ-хлоп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Место проведения.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Дома или на улице.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Встаньте напротив друг друга. Начинайте одновременно хлопать в ладоши, а потом топать ногами. Сначала по одному разу, потом по два раза, потом по три и т. д. Считайте хлопки вслух.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11894"/>
            <a:ext cx="2096765" cy="326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4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764704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Рвалки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Дома.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Что необходимо.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Несколько листов бумаги или старая газета.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играть. 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«Давай намусорим немножко, а потом всё уберём!». Возьмите приготовленную бумагу и вместе с ребёнком порвите её на много-много кусочков. Когда бумага закончится, так же вместе уберите обрывки.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6148" name="Picture 4" descr="https://kladraz.ru/images/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06" y="3350067"/>
            <a:ext cx="4426074" cy="299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0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8838" y="548680"/>
            <a:ext cx="66247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Попади в цель — </a:t>
            </a:r>
            <a:r>
              <a:rPr lang="ru-RU" b="1" dirty="0" smtClean="0">
                <a:solidFill>
                  <a:srgbClr val="000000"/>
                </a:solidFill>
                <a:latin typeface="Helvetica Neue"/>
              </a:rPr>
              <a:t>1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Место 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проведения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Дома</a:t>
            </a:r>
            <a:r>
              <a:rPr lang="ru-RU" dirty="0" smtClean="0">
                <a:solidFill>
                  <a:srgbClr val="000000"/>
                </a:solidFill>
                <a:latin typeface="Helvetica Neue"/>
              </a:rPr>
              <a:t>.</a:t>
            </a: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Что </a:t>
            </a:r>
            <a:r>
              <a:rPr lang="ru-RU" i="1" dirty="0">
                <a:solidFill>
                  <a:srgbClr val="000000"/>
                </a:solidFill>
                <a:latin typeface="Helvetica Neue"/>
              </a:rPr>
              <a:t>необходимо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Маленький мячик, обруч (тазик, ведёрко).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Бросайте мячик, пытаясь попасть внутрь обруча.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Helvetica Neue"/>
              </a:rPr>
              <a:t>Попади в цель — 2</a:t>
            </a:r>
            <a:endParaRPr lang="ru-RU" dirty="0">
              <a:solidFill>
                <a:srgbClr val="000000"/>
              </a:solidFill>
              <a:latin typeface="Helvetica Neue"/>
            </a:endParaRP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Место проведения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 На улице.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Что необходимо.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Камешки, нарисованный на земле или выложенный по контуру камешками круг.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Helvetica Neue"/>
              </a:rPr>
              <a:t>Как играть.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 Бросайте по очереди камешки, пытаясь попасть ими в</a:t>
            </a:r>
            <a:endParaRPr lang="ru-RU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7172" name="Picture 4" descr="https://kladraz.ru/images/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66" y="3456300"/>
            <a:ext cx="2520280" cy="34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0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44" y="3284984"/>
            <a:ext cx="34813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82296" y="2127423"/>
            <a:ext cx="39778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Helvetica Neue"/>
              </a:rPr>
              <a:t>До свидания!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34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83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4</cp:revision>
  <dcterms:created xsi:type="dcterms:W3CDTF">2024-05-05T13:32:56Z</dcterms:created>
  <dcterms:modified xsi:type="dcterms:W3CDTF">2024-05-06T13:35:46Z</dcterms:modified>
</cp:coreProperties>
</file>