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3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5596" y="188640"/>
            <a:ext cx="727280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детский сад № 5 «Родничок» комбинированного вида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ea typeface="Calibri"/>
              </a:rPr>
              <a:t>с</a:t>
            </a:r>
            <a:r>
              <a:rPr lang="ru-RU" sz="1600" b="1" dirty="0">
                <a:latin typeface="Times New Roman"/>
                <a:ea typeface="Calibri"/>
              </a:rPr>
              <a:t>. Сарыг-Сеп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30864" y="5295111"/>
            <a:ext cx="4082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Презентацию выполнила: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педагог-психолог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Арчумаева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В.Г.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196752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/>
              <a:t>Дистанционное обучение </a:t>
            </a:r>
          </a:p>
          <a:p>
            <a:pPr lvl="0" algn="ctr"/>
            <a:r>
              <a:rPr lang="ru-RU" sz="2000" b="1" i="1" dirty="0" smtClean="0"/>
              <a:t>Первая неделя </a:t>
            </a:r>
            <a:r>
              <a:rPr lang="ru-RU" sz="2000" b="1" i="1" dirty="0"/>
              <a:t>Мая с </a:t>
            </a:r>
            <a:r>
              <a:rPr lang="ru-RU" sz="2000" b="1" i="1" dirty="0" smtClean="0"/>
              <a:t>«06 </a:t>
            </a:r>
            <a:r>
              <a:rPr lang="ru-RU" sz="2000" b="1" i="1" dirty="0"/>
              <a:t>– </a:t>
            </a:r>
            <a:r>
              <a:rPr lang="ru-RU" sz="2000" b="1" i="1" dirty="0" smtClean="0"/>
              <a:t>12» </a:t>
            </a:r>
            <a:r>
              <a:rPr lang="ru-RU" sz="2000" b="1" i="1" dirty="0"/>
              <a:t>2024 года </a:t>
            </a:r>
          </a:p>
          <a:p>
            <a:pPr lvl="0" algn="ctr"/>
            <a:r>
              <a:rPr lang="ru-RU" sz="2000" b="1" i="1" dirty="0"/>
              <a:t>для детей </a:t>
            </a:r>
            <a:r>
              <a:rPr lang="ru-RU" sz="2000" b="1" i="1" dirty="0" smtClean="0"/>
              <a:t>5-6 </a:t>
            </a:r>
            <a:r>
              <a:rPr lang="ru-RU" sz="2000" b="1" i="1" dirty="0"/>
              <a:t>лет </a:t>
            </a:r>
          </a:p>
          <a:p>
            <a:pPr lvl="0" algn="ctr"/>
            <a:r>
              <a:rPr lang="ru-RU" sz="2000" b="1" i="1" dirty="0"/>
              <a:t>время занятия </a:t>
            </a:r>
            <a:r>
              <a:rPr lang="ru-RU" sz="2000" b="1" i="1" dirty="0" smtClean="0"/>
              <a:t>25 </a:t>
            </a:r>
            <a:r>
              <a:rPr lang="ru-RU" sz="2000" b="1" i="1" dirty="0"/>
              <a:t>минут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0788" y="3028151"/>
            <a:ext cx="65075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Развивающие  игры»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6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39838"/>
            <a:ext cx="7010400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1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сплатное векторное изображение Акварель всемирный день защиты дете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</a:br>
            <a:r>
              <a:rPr lang="ru-RU" sz="3600" b="1" i="1" dirty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600" b="1" i="1" dirty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Здравствуйте</a:t>
            </a:r>
            <a:r>
              <a:rPr lang="ru-RU" sz="3600" b="1" i="1" dirty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,</a:t>
            </a: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 </a:t>
            </a:r>
            <a:b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</a:b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уважаемые родители и дети.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82763"/>
            <a:ext cx="794385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26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476672"/>
            <a:ext cx="5904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Приветствие: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улыбнитесь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друг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другу!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И пусть хорошее настроение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будет всегда!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663880" cy="337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74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0828" y="116632"/>
            <a:ext cx="5382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a typeface="Calibri"/>
                <a:cs typeface="Times New Roman"/>
              </a:rPr>
              <a:t>«Игра ДА или НЕТ»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5237" y="886073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Взрослый: — Я буду читать вопросы, если ответ «да», надо хлопнуть в ладоши, а если ответ «нет», топнуть ногой.</a:t>
            </a:r>
          </a:p>
          <a:p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Весной цветы цветут?  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- да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Весной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г</a:t>
            </a: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рибы растут? –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нет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Тучи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солнце закрывают? - да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Холодный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ветер прилетает? - да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Морозы </a:t>
            </a: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весной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бывают? - да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Ну а птицы </a:t>
            </a: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улетают?-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нет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Звери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норки закрывают? - </a:t>
            </a: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нет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Урожай все собирают? - </a:t>
            </a: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нет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Птичьи стаи прилетают? - да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Часто-часто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льют дожди? - да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Солнце светит очень жарко? - нет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Можно детям загорать? - нет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011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50517" y="471155"/>
            <a:ext cx="7842963" cy="2215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5300"/>
                </a:solidFill>
                <a:effectLst/>
                <a:latin typeface="Helvetica Neue"/>
                <a:cs typeface="Arial" pitchFamily="34" charset="0"/>
              </a:rPr>
              <a:t>Зазеркалье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53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Ребенок сидит напротив вас и повторяет ваши движения. Сначала гладит себя правой рукой по голове, а левой рукой — по животу (сверху вниз). Затем он выполняет круговые движения, далее — похлопывания.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И наконец, самое трудное: одной рукой поглаживать себя по голове (или похлопывать), а другой — поглаживать живот круговыми движениями.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Игра развивает координацию движений и внимание.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s://ped-kopilka.ru/images/17(2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3698776" cy="37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2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9" y="1556792"/>
            <a:ext cx="865218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4461" y="949370"/>
            <a:ext cx="8235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Покажи только те геометрические фигуры слева, из которых состоит домик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92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96" y="773996"/>
            <a:ext cx="4199052" cy="544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4836" y="401365"/>
            <a:ext cx="2599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Логический квадрат.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3190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13" y="724731"/>
            <a:ext cx="551950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373230"/>
            <a:ext cx="570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Покажи 10 отличий между двумя картинками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72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1830"/>
            <a:ext cx="5287671" cy="680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06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185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 Здравствуйте,  уважаемые родители и дети.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1037237</cp:lastModifiedBy>
  <cp:revision>8</cp:revision>
  <dcterms:modified xsi:type="dcterms:W3CDTF">2024-05-05T11:26:13Z</dcterms:modified>
</cp:coreProperties>
</file>