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9" r:id="rId4"/>
    <p:sldId id="265" r:id="rId5"/>
    <p:sldId id="258" r:id="rId6"/>
    <p:sldId id="266" r:id="rId7"/>
    <p:sldId id="267" r:id="rId8"/>
    <p:sldId id="268" r:id="rId9"/>
    <p:sldId id="269" r:id="rId10"/>
    <p:sldId id="270" r:id="rId11"/>
    <p:sldId id="260" r:id="rId12"/>
    <p:sldId id="262" r:id="rId13"/>
    <p:sldId id="264" r:id="rId14"/>
    <p:sldId id="263" r:id="rId15"/>
    <p:sldId id="26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16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200" dirty="0"/>
              <a:t>Тыва </a:t>
            </a:r>
            <a:r>
              <a:rPr lang="ru-RU" sz="1200" dirty="0" err="1"/>
              <a:t>Республиканың</a:t>
            </a:r>
            <a:r>
              <a:rPr lang="ru-RU" sz="1200" dirty="0"/>
              <a:t> </a:t>
            </a:r>
            <a:br>
              <a:rPr lang="ru-RU" sz="1200" dirty="0"/>
            </a:br>
            <a:r>
              <a:rPr lang="ru-RU" sz="1200" dirty="0" err="1"/>
              <a:t>Каа-Хем</a:t>
            </a:r>
            <a:r>
              <a:rPr lang="ru-RU" sz="1200" dirty="0"/>
              <a:t> </a:t>
            </a:r>
            <a:r>
              <a:rPr lang="ru-RU" sz="1200" dirty="0" err="1"/>
              <a:t>кожууннуң</a:t>
            </a:r>
            <a:r>
              <a:rPr lang="ru-RU" sz="1200" dirty="0"/>
              <a:t> Сарыг-Сеп </a:t>
            </a:r>
            <a:r>
              <a:rPr lang="ru-RU" sz="1200" dirty="0" err="1"/>
              <a:t>суурунуң</a:t>
            </a:r>
            <a:r>
              <a:rPr lang="ru-RU" sz="1200" dirty="0"/>
              <a:t> </a:t>
            </a:r>
            <a:r>
              <a:rPr lang="ru-RU" sz="1200" dirty="0" err="1"/>
              <a:t>муниципалдыг</a:t>
            </a:r>
            <a:r>
              <a:rPr lang="ru-RU" sz="1200" dirty="0"/>
              <a:t> </a:t>
            </a:r>
            <a:r>
              <a:rPr lang="ru-RU" sz="1200" dirty="0" err="1"/>
              <a:t>бюджеттен</a:t>
            </a:r>
            <a:r>
              <a:rPr lang="ru-RU" sz="1200" dirty="0"/>
              <a:t> </a:t>
            </a:r>
            <a:r>
              <a:rPr lang="ru-RU" sz="1200" dirty="0" err="1"/>
              <a:t>хандырылгалыг</a:t>
            </a:r>
            <a:r>
              <a:rPr lang="ru-RU" sz="1200" dirty="0"/>
              <a:t> школа </a:t>
            </a:r>
            <a:r>
              <a:rPr lang="ru-RU" sz="1200" dirty="0" err="1"/>
              <a:t>назыны</a:t>
            </a:r>
            <a:r>
              <a:rPr lang="ru-RU" sz="1200" dirty="0"/>
              <a:t> </a:t>
            </a:r>
            <a:r>
              <a:rPr lang="ru-RU" sz="1200" dirty="0" err="1"/>
              <a:t>четпээн</a:t>
            </a:r>
            <a:r>
              <a:rPr lang="ru-RU" sz="1200" dirty="0"/>
              <a:t> </a:t>
            </a:r>
            <a:r>
              <a:rPr lang="ru-RU" sz="1200" dirty="0" err="1"/>
              <a:t>чаштарга</a:t>
            </a:r>
            <a:r>
              <a:rPr lang="ru-RU" sz="1200" dirty="0"/>
              <a:t> </a:t>
            </a:r>
            <a:r>
              <a:rPr lang="ru-RU" sz="1200" dirty="0" err="1"/>
              <a:t>каттыштырган</a:t>
            </a:r>
            <a:r>
              <a:rPr lang="ru-RU" sz="1200" dirty="0"/>
              <a:t> </a:t>
            </a:r>
            <a:r>
              <a:rPr lang="ru-RU" sz="1200" dirty="0" err="1"/>
              <a:t>хевириниң</a:t>
            </a:r>
            <a:r>
              <a:rPr lang="ru-RU" sz="1200" dirty="0"/>
              <a:t> </a:t>
            </a:r>
            <a:br>
              <a:rPr lang="ru-RU" sz="1200" dirty="0"/>
            </a:br>
            <a:r>
              <a:rPr lang="ru-RU" sz="1200" dirty="0"/>
              <a:t>5 </a:t>
            </a:r>
            <a:r>
              <a:rPr lang="ru-RU" sz="1200" dirty="0" err="1"/>
              <a:t>дугаар</a:t>
            </a:r>
            <a:r>
              <a:rPr lang="ru-RU" sz="1200" dirty="0"/>
              <a:t> «</a:t>
            </a:r>
            <a:r>
              <a:rPr lang="ru-RU" sz="1200" dirty="0" err="1"/>
              <a:t>Дамырак</a:t>
            </a:r>
            <a:r>
              <a:rPr lang="ru-RU" sz="1200" dirty="0"/>
              <a:t>» </a:t>
            </a:r>
            <a:r>
              <a:rPr lang="ru-RU" sz="1200" dirty="0" err="1"/>
              <a:t>аттыг</a:t>
            </a:r>
            <a:r>
              <a:rPr lang="ru-RU" sz="1200" dirty="0"/>
              <a:t> </a:t>
            </a:r>
            <a:r>
              <a:rPr lang="ru-RU" sz="1200" dirty="0" err="1"/>
              <a:t>уруглар</a:t>
            </a:r>
            <a:r>
              <a:rPr lang="ru-RU" sz="1200" dirty="0"/>
              <a:t> сады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 algn="ctr">
              <a:spcBef>
                <a:spcPct val="20000"/>
              </a:spcBef>
              <a:buClr>
                <a:srgbClr val="0BD0D9"/>
              </a:buClr>
              <a:buSzPct val="95000"/>
              <a:buNone/>
            </a:pPr>
            <a:r>
              <a:rPr lang="ru-RU" sz="3300" b="1" dirty="0">
                <a:solidFill>
                  <a:srgbClr val="FF0000"/>
                </a:solidFill>
                <a:latin typeface="Constantia"/>
              </a:rPr>
              <a:t>«</a:t>
            </a:r>
            <a:r>
              <a:rPr lang="ru-RU" sz="3300" b="1" dirty="0" smtClean="0">
                <a:solidFill>
                  <a:srgbClr val="FF0000"/>
                </a:solidFill>
                <a:latin typeface="Constantia"/>
              </a:rPr>
              <a:t>Курт-</a:t>
            </a:r>
            <a:r>
              <a:rPr lang="ru-RU" sz="3300" b="1" dirty="0" err="1" smtClean="0">
                <a:solidFill>
                  <a:srgbClr val="FF0000"/>
                </a:solidFill>
                <a:latin typeface="Constantia"/>
              </a:rPr>
              <a:t>кымыскаяк</a:t>
            </a:r>
            <a:r>
              <a:rPr lang="ru-RU" sz="3300" b="1" dirty="0" smtClean="0">
                <a:solidFill>
                  <a:srgbClr val="FF0000"/>
                </a:solidFill>
                <a:latin typeface="Constantia"/>
              </a:rPr>
              <a:t>»</a:t>
            </a:r>
            <a:endParaRPr lang="ru-RU" sz="3300" b="1" dirty="0">
              <a:solidFill>
                <a:srgbClr val="FF0000"/>
              </a:solidFill>
              <a:latin typeface="Constantia"/>
            </a:endParaRPr>
          </a:p>
          <a:p>
            <a:pPr marL="274320" lvl="0" indent="-274320" algn="ctr">
              <a:spcBef>
                <a:spcPct val="20000"/>
              </a:spcBef>
              <a:buClr>
                <a:srgbClr val="0BD0D9"/>
              </a:buClr>
              <a:buSzPct val="95000"/>
            </a:pPr>
            <a:endParaRPr lang="ru-RU" sz="2400" dirty="0">
              <a:solidFill>
                <a:prstClr val="black"/>
              </a:solidFill>
              <a:latin typeface="Constantia"/>
            </a:endParaRPr>
          </a:p>
          <a:p>
            <a:pPr marL="0" lvl="0" indent="0" algn="ctr">
              <a:spcBef>
                <a:spcPct val="20000"/>
              </a:spcBef>
              <a:buClr>
                <a:srgbClr val="0BD0D9"/>
              </a:buClr>
              <a:buSzPct val="95000"/>
              <a:buNone/>
            </a:pPr>
            <a:r>
              <a:rPr lang="ru-RU" sz="2400" dirty="0">
                <a:solidFill>
                  <a:srgbClr val="0070C0"/>
                </a:solidFill>
                <a:latin typeface="Constantia"/>
              </a:rPr>
              <a:t>Интернет четки-биле </a:t>
            </a:r>
            <a:r>
              <a:rPr lang="ru-RU" sz="2400" dirty="0" err="1" smtClean="0">
                <a:solidFill>
                  <a:srgbClr val="0070C0"/>
                </a:solidFill>
                <a:latin typeface="Constantia"/>
              </a:rPr>
              <a:t>өөредилге</a:t>
            </a:r>
            <a:endParaRPr lang="ru-RU" sz="2400" dirty="0" smtClean="0">
              <a:solidFill>
                <a:srgbClr val="0070C0"/>
              </a:solidFill>
              <a:latin typeface="Constantia"/>
            </a:endParaRPr>
          </a:p>
          <a:p>
            <a:pPr marL="0" lvl="0" indent="0" algn="ctr">
              <a:spcBef>
                <a:spcPct val="20000"/>
              </a:spcBef>
              <a:buClr>
                <a:srgbClr val="0BD0D9"/>
              </a:buClr>
              <a:buSzPct val="95000"/>
              <a:buNone/>
            </a:pPr>
            <a:r>
              <a:rPr lang="kk-KZ" sz="2400" dirty="0" smtClean="0">
                <a:solidFill>
                  <a:srgbClr val="0070C0"/>
                </a:solidFill>
                <a:latin typeface="Constantia"/>
              </a:rPr>
              <a:t>Школага белеткел бөлүү</a:t>
            </a:r>
            <a:endParaRPr lang="ru-RU" sz="2400" dirty="0">
              <a:solidFill>
                <a:srgbClr val="0070C0"/>
              </a:solidFill>
              <a:latin typeface="Constantia"/>
            </a:endParaRPr>
          </a:p>
          <a:p>
            <a:pPr marL="0" lvl="0" indent="0" algn="ctr">
              <a:spcBef>
                <a:spcPct val="20000"/>
              </a:spcBef>
              <a:buClr>
                <a:srgbClr val="0BD0D9"/>
              </a:buClr>
              <a:buSzPct val="95000"/>
              <a:buNone/>
            </a:pPr>
            <a:r>
              <a:rPr lang="ru-RU" sz="2400" dirty="0" smtClean="0">
                <a:solidFill>
                  <a:srgbClr val="0070C0"/>
                </a:solidFill>
                <a:latin typeface="Constantia"/>
              </a:rPr>
              <a:t>Май 13-тен</a:t>
            </a:r>
            <a:r>
              <a:rPr lang="ru-RU" sz="2400" dirty="0" smtClean="0">
                <a:solidFill>
                  <a:srgbClr val="0070C0"/>
                </a:solidFill>
                <a:latin typeface="Constantia"/>
              </a:rPr>
              <a:t> май 19-ге </a:t>
            </a:r>
            <a:r>
              <a:rPr lang="ru-RU" sz="2400" dirty="0" err="1" smtClean="0">
                <a:solidFill>
                  <a:srgbClr val="0070C0"/>
                </a:solidFill>
                <a:latin typeface="Constantia"/>
              </a:rPr>
              <a:t>чедир</a:t>
            </a:r>
            <a:endParaRPr lang="ru-RU" sz="2400" dirty="0">
              <a:solidFill>
                <a:srgbClr val="0070C0"/>
              </a:solidFill>
              <a:latin typeface="Constantia"/>
            </a:endParaRPr>
          </a:p>
          <a:p>
            <a:pPr marL="0" lvl="0" indent="0" algn="ctr">
              <a:spcBef>
                <a:spcPct val="20000"/>
              </a:spcBef>
              <a:buClr>
                <a:srgbClr val="0BD0D9"/>
              </a:buClr>
              <a:buSzPct val="95000"/>
              <a:buNone/>
            </a:pPr>
            <a:r>
              <a:rPr lang="ru-RU" sz="2400" dirty="0" err="1" smtClean="0">
                <a:solidFill>
                  <a:prstClr val="black"/>
                </a:solidFill>
                <a:latin typeface="Constantia"/>
              </a:rPr>
              <a:t>Кичээл</a:t>
            </a:r>
            <a:r>
              <a:rPr lang="ru-RU" sz="2400" smtClean="0">
                <a:solidFill>
                  <a:prstClr val="black"/>
                </a:solidFill>
                <a:latin typeface="Constantia"/>
              </a:rPr>
              <a:t> 30 минут</a:t>
            </a:r>
            <a:endParaRPr lang="ru-RU" sz="2400" dirty="0">
              <a:solidFill>
                <a:prstClr val="black"/>
              </a:solidFill>
              <a:latin typeface="Constantia"/>
            </a:endParaRPr>
          </a:p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</a:pPr>
            <a:endParaRPr lang="ru-RU" sz="2400" dirty="0">
              <a:solidFill>
                <a:prstClr val="black"/>
              </a:solidFill>
              <a:latin typeface="Constantia"/>
            </a:endParaRPr>
          </a:p>
          <a:p>
            <a:pPr marL="0" lvl="0" indent="0" algn="r">
              <a:spcBef>
                <a:spcPct val="20000"/>
              </a:spcBef>
              <a:buClr>
                <a:srgbClr val="0BD0D9"/>
              </a:buClr>
              <a:buSzPct val="95000"/>
              <a:buNone/>
            </a:pPr>
            <a:r>
              <a:rPr lang="ru-RU" sz="2400" dirty="0" err="1">
                <a:solidFill>
                  <a:prstClr val="black"/>
                </a:solidFill>
                <a:latin typeface="Constantia"/>
              </a:rPr>
              <a:t>Кижизидикчи</a:t>
            </a:r>
            <a:r>
              <a:rPr lang="ru-RU" sz="2400" dirty="0">
                <a:solidFill>
                  <a:prstClr val="black"/>
                </a:solidFill>
                <a:latin typeface="Constantia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Constantia"/>
              </a:rPr>
              <a:t>башкы</a:t>
            </a:r>
            <a:r>
              <a:rPr lang="ru-RU" sz="2400" dirty="0">
                <a:solidFill>
                  <a:prstClr val="black"/>
                </a:solidFill>
                <a:latin typeface="Constantia"/>
              </a:rPr>
              <a:t>: </a:t>
            </a:r>
            <a:r>
              <a:rPr lang="ru-RU" sz="2400" dirty="0" err="1">
                <a:solidFill>
                  <a:prstClr val="black"/>
                </a:solidFill>
                <a:latin typeface="Constantia"/>
              </a:rPr>
              <a:t>Дапыян</a:t>
            </a:r>
            <a:r>
              <a:rPr lang="ru-RU" sz="2400" dirty="0">
                <a:solidFill>
                  <a:prstClr val="black"/>
                </a:solidFill>
                <a:latin typeface="Constantia"/>
              </a:rPr>
              <a:t> З.В.</a:t>
            </a:r>
          </a:p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</a:pPr>
            <a:endParaRPr lang="ru-RU" sz="2400" dirty="0">
              <a:solidFill>
                <a:prstClr val="black"/>
              </a:solidFill>
              <a:latin typeface="Constantia"/>
            </a:endParaRPr>
          </a:p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</a:pPr>
            <a:endParaRPr lang="ru-RU" sz="2400" dirty="0">
              <a:solidFill>
                <a:srgbClr val="0070C0"/>
              </a:solidFill>
              <a:latin typeface="Constantia"/>
            </a:endParaRPr>
          </a:p>
          <a:p>
            <a:pPr marL="0" lvl="0" indent="0" algn="ctr">
              <a:spcBef>
                <a:spcPct val="20000"/>
              </a:spcBef>
              <a:buClr>
                <a:srgbClr val="0BD0D9"/>
              </a:buClr>
              <a:buSzPct val="95000"/>
              <a:buNone/>
            </a:pPr>
            <a:r>
              <a:rPr lang="ru-RU" sz="2400" dirty="0">
                <a:solidFill>
                  <a:srgbClr val="0070C0"/>
                </a:solidFill>
                <a:latin typeface="Constantia"/>
              </a:rPr>
              <a:t>Сарыг-Сеп, 2024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20247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500" dirty="0" err="1">
                <a:solidFill>
                  <a:prstClr val="black"/>
                </a:solidFill>
                <a:effectLst/>
                <a:latin typeface="Calibri"/>
              </a:rPr>
              <a:t>Хөөкүй</a:t>
            </a:r>
            <a:r>
              <a:rPr lang="ru-RU" sz="2500" dirty="0">
                <a:solidFill>
                  <a:prstClr val="black"/>
                </a:solidFill>
                <a:effectLst/>
                <a:latin typeface="Calibri"/>
              </a:rPr>
              <a:t> </a:t>
            </a:r>
            <a:r>
              <a:rPr lang="ru-RU" sz="2500" dirty="0" err="1">
                <a:solidFill>
                  <a:prstClr val="black"/>
                </a:solidFill>
                <a:effectLst/>
                <a:latin typeface="Calibri"/>
              </a:rPr>
              <a:t>үзүт-ховаган-даа</a:t>
            </a:r>
            <a:r>
              <a:rPr lang="ru-RU" sz="2500" dirty="0">
                <a:solidFill>
                  <a:prstClr val="black"/>
                </a:solidFill>
                <a:effectLst/>
                <a:latin typeface="Calibri"/>
              </a:rPr>
              <a:t> </a:t>
            </a:r>
            <a:r>
              <a:rPr lang="ru-RU" sz="2500" dirty="0" err="1">
                <a:solidFill>
                  <a:prstClr val="black"/>
                </a:solidFill>
                <a:effectLst/>
                <a:latin typeface="Calibri"/>
              </a:rPr>
              <a:t>доңуп-дожап</a:t>
            </a:r>
            <a:r>
              <a:rPr lang="ru-RU" sz="2500" dirty="0">
                <a:solidFill>
                  <a:prstClr val="black"/>
                </a:solidFill>
                <a:effectLst/>
                <a:latin typeface="Calibri"/>
              </a:rPr>
              <a:t>, </a:t>
            </a:r>
            <a:r>
              <a:rPr lang="ru-RU" sz="2500" dirty="0" err="1">
                <a:solidFill>
                  <a:prstClr val="black"/>
                </a:solidFill>
                <a:effectLst/>
                <a:latin typeface="Calibri"/>
              </a:rPr>
              <a:t>сириңейнип</a:t>
            </a:r>
            <a:r>
              <a:rPr lang="ru-RU" sz="2500" dirty="0">
                <a:solidFill>
                  <a:prstClr val="black"/>
                </a:solidFill>
                <a:effectLst/>
                <a:latin typeface="Calibri"/>
              </a:rPr>
              <a:t>, </a:t>
            </a:r>
            <a:r>
              <a:rPr lang="ru-RU" sz="2500" dirty="0" err="1">
                <a:solidFill>
                  <a:prstClr val="black"/>
                </a:solidFill>
                <a:effectLst/>
                <a:latin typeface="Calibri"/>
              </a:rPr>
              <a:t>кирер</a:t>
            </a:r>
            <a:r>
              <a:rPr lang="ru-RU" sz="2500" dirty="0">
                <a:solidFill>
                  <a:prstClr val="black"/>
                </a:solidFill>
                <a:effectLst/>
                <a:latin typeface="Calibri"/>
              </a:rPr>
              <a:t> </a:t>
            </a:r>
            <a:r>
              <a:rPr lang="ru-RU" sz="2500" dirty="0" err="1">
                <a:solidFill>
                  <a:prstClr val="black"/>
                </a:solidFill>
                <a:effectLst/>
                <a:latin typeface="Calibri"/>
              </a:rPr>
              <a:t>чер</a:t>
            </a:r>
            <a:r>
              <a:rPr lang="ru-RU" sz="2500" dirty="0">
                <a:solidFill>
                  <a:prstClr val="black"/>
                </a:solidFill>
                <a:effectLst/>
                <a:latin typeface="Calibri"/>
              </a:rPr>
              <a:t> </a:t>
            </a:r>
            <a:r>
              <a:rPr lang="ru-RU" sz="2500" dirty="0" err="1">
                <a:solidFill>
                  <a:prstClr val="black"/>
                </a:solidFill>
                <a:effectLst/>
                <a:latin typeface="Calibri"/>
              </a:rPr>
              <a:t>тыппайн</a:t>
            </a:r>
            <a:r>
              <a:rPr lang="ru-RU" sz="2500" dirty="0">
                <a:solidFill>
                  <a:prstClr val="black"/>
                </a:solidFill>
                <a:effectLst/>
                <a:latin typeface="Calibri"/>
              </a:rPr>
              <a:t>, </a:t>
            </a:r>
            <a:r>
              <a:rPr lang="ru-RU" sz="2500" dirty="0" err="1">
                <a:solidFill>
                  <a:prstClr val="black"/>
                </a:solidFill>
                <a:effectLst/>
                <a:latin typeface="Calibri"/>
              </a:rPr>
              <a:t>сылдырткайндыр</a:t>
            </a:r>
            <a:r>
              <a:rPr lang="ru-RU" sz="2500" dirty="0">
                <a:solidFill>
                  <a:prstClr val="black"/>
                </a:solidFill>
                <a:effectLst/>
                <a:latin typeface="Calibri"/>
              </a:rPr>
              <a:t> </a:t>
            </a:r>
            <a:r>
              <a:rPr lang="ru-RU" sz="2500" dirty="0" err="1">
                <a:solidFill>
                  <a:prstClr val="black"/>
                </a:solidFill>
                <a:effectLst/>
                <a:latin typeface="Calibri"/>
              </a:rPr>
              <a:t>ужуп</a:t>
            </a:r>
            <a:r>
              <a:rPr lang="ru-RU" sz="2500" dirty="0">
                <a:solidFill>
                  <a:prstClr val="black"/>
                </a:solidFill>
                <a:effectLst/>
                <a:latin typeface="Calibri"/>
              </a:rPr>
              <a:t>, </a:t>
            </a:r>
            <a:r>
              <a:rPr lang="ru-RU" sz="2500" dirty="0" err="1">
                <a:solidFill>
                  <a:prstClr val="black"/>
                </a:solidFill>
                <a:effectLst/>
                <a:latin typeface="Calibri"/>
              </a:rPr>
              <a:t>хып</a:t>
            </a:r>
            <a:r>
              <a:rPr lang="ru-RU" sz="2500" dirty="0">
                <a:solidFill>
                  <a:prstClr val="black"/>
                </a:solidFill>
                <a:effectLst/>
                <a:latin typeface="Calibri"/>
              </a:rPr>
              <a:t> </a:t>
            </a:r>
            <a:r>
              <a:rPr lang="ru-RU" sz="2500" dirty="0" err="1">
                <a:solidFill>
                  <a:prstClr val="black"/>
                </a:solidFill>
                <a:effectLst/>
                <a:latin typeface="Calibri"/>
              </a:rPr>
              <a:t>турар</a:t>
            </a:r>
            <a:r>
              <a:rPr lang="ru-RU" sz="2500" dirty="0">
                <a:solidFill>
                  <a:prstClr val="black"/>
                </a:solidFill>
                <a:effectLst/>
                <a:latin typeface="Calibri"/>
              </a:rPr>
              <a:t> от-</a:t>
            </a:r>
            <a:r>
              <a:rPr lang="ru-RU" sz="2500" dirty="0" err="1">
                <a:solidFill>
                  <a:prstClr val="black"/>
                </a:solidFill>
                <a:effectLst/>
                <a:latin typeface="Calibri"/>
              </a:rPr>
              <a:t>одагже</a:t>
            </a:r>
            <a:r>
              <a:rPr lang="ru-RU" sz="2500" dirty="0">
                <a:solidFill>
                  <a:prstClr val="black"/>
                </a:solidFill>
                <a:effectLst/>
                <a:latin typeface="Calibri"/>
              </a:rPr>
              <a:t>, </a:t>
            </a:r>
            <a:r>
              <a:rPr lang="ru-RU" sz="2500" dirty="0" err="1">
                <a:solidFill>
                  <a:prstClr val="black"/>
                </a:solidFill>
                <a:effectLst/>
                <a:latin typeface="Calibri"/>
              </a:rPr>
              <a:t>лаа-деңче</a:t>
            </a:r>
            <a:r>
              <a:rPr lang="ru-RU" sz="2500" dirty="0">
                <a:solidFill>
                  <a:prstClr val="black"/>
                </a:solidFill>
                <a:effectLst/>
                <a:latin typeface="Calibri"/>
              </a:rPr>
              <a:t> </a:t>
            </a:r>
            <a:r>
              <a:rPr lang="ru-RU" sz="2500" dirty="0" err="1">
                <a:solidFill>
                  <a:prstClr val="black"/>
                </a:solidFill>
                <a:effectLst/>
                <a:latin typeface="Calibri"/>
              </a:rPr>
              <a:t>сыңнып</a:t>
            </a:r>
            <a:r>
              <a:rPr lang="ru-RU" sz="2500" dirty="0">
                <a:solidFill>
                  <a:prstClr val="black"/>
                </a:solidFill>
                <a:effectLst/>
                <a:latin typeface="Calibri"/>
              </a:rPr>
              <a:t>, </a:t>
            </a:r>
            <a:r>
              <a:rPr lang="ru-RU" sz="2500" dirty="0" err="1">
                <a:solidFill>
                  <a:prstClr val="black"/>
                </a:solidFill>
                <a:effectLst/>
                <a:latin typeface="Calibri"/>
              </a:rPr>
              <a:t>чалгын-чакпазын</a:t>
            </a:r>
            <a:r>
              <a:rPr lang="ru-RU" sz="2500" dirty="0">
                <a:solidFill>
                  <a:prstClr val="black"/>
                </a:solidFill>
                <a:effectLst/>
                <a:latin typeface="Calibri"/>
              </a:rPr>
              <a:t> </a:t>
            </a:r>
            <a:r>
              <a:rPr lang="ru-RU" sz="2500" dirty="0" err="1">
                <a:solidFill>
                  <a:prstClr val="black"/>
                </a:solidFill>
                <a:effectLst/>
                <a:latin typeface="Calibri"/>
              </a:rPr>
              <a:t>өрттедип</a:t>
            </a:r>
            <a:r>
              <a:rPr lang="ru-RU" sz="2500" dirty="0">
                <a:solidFill>
                  <a:prstClr val="black"/>
                </a:solidFill>
                <a:effectLst/>
                <a:latin typeface="Calibri"/>
              </a:rPr>
              <a:t> </a:t>
            </a:r>
            <a:r>
              <a:rPr lang="ru-RU" sz="2500" dirty="0" err="1">
                <a:solidFill>
                  <a:prstClr val="black"/>
                </a:solidFill>
                <a:effectLst/>
                <a:latin typeface="Calibri"/>
              </a:rPr>
              <a:t>чоруур</a:t>
            </a:r>
            <a:r>
              <a:rPr lang="ru-RU" sz="2500" dirty="0">
                <a:solidFill>
                  <a:prstClr val="black"/>
                </a:solidFill>
                <a:effectLst/>
                <a:latin typeface="Calibri"/>
              </a:rPr>
              <a:t> </a:t>
            </a:r>
            <a:r>
              <a:rPr lang="ru-RU" sz="2500" dirty="0" err="1">
                <a:solidFill>
                  <a:prstClr val="black"/>
                </a:solidFill>
                <a:effectLst/>
                <a:latin typeface="Calibri"/>
              </a:rPr>
              <a:t>амытан</a:t>
            </a:r>
            <a:r>
              <a:rPr lang="ru-RU" sz="2500" dirty="0">
                <a:solidFill>
                  <a:prstClr val="black"/>
                </a:solidFill>
                <a:effectLst/>
                <a:latin typeface="Calibri"/>
              </a:rPr>
              <a:t> болу </a:t>
            </a:r>
            <a:r>
              <a:rPr lang="ru-RU" sz="2500" dirty="0" err="1">
                <a:solidFill>
                  <a:prstClr val="black"/>
                </a:solidFill>
                <a:effectLst/>
                <a:latin typeface="Calibri"/>
              </a:rPr>
              <a:t>берип</a:t>
            </a:r>
            <a:r>
              <a:rPr lang="ru-RU" sz="2500" dirty="0">
                <a:solidFill>
                  <a:prstClr val="black"/>
                </a:solidFill>
                <a:effectLst/>
                <a:latin typeface="Calibri"/>
              </a:rPr>
              <a:t>-тир.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07804" y="296652"/>
            <a:ext cx="4896544" cy="74168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0431709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Айтырыгларга</a:t>
            </a:r>
            <a:r>
              <a:rPr lang="ru-RU" dirty="0" smtClean="0"/>
              <a:t> </a:t>
            </a:r>
            <a:r>
              <a:rPr lang="ru-RU" dirty="0" err="1" smtClean="0"/>
              <a:t>харыылаңар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5696" y="1447800"/>
            <a:ext cx="6696744" cy="48006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err="1" smtClean="0"/>
              <a:t>Тоолда</a:t>
            </a:r>
            <a:r>
              <a:rPr lang="ru-RU" dirty="0" smtClean="0"/>
              <a:t> </a:t>
            </a:r>
            <a:r>
              <a:rPr lang="ru-RU" dirty="0" err="1" smtClean="0"/>
              <a:t>чүү</a:t>
            </a:r>
            <a:r>
              <a:rPr lang="ru-RU" dirty="0" smtClean="0"/>
              <a:t> </a:t>
            </a:r>
            <a:r>
              <a:rPr lang="ru-RU" dirty="0" err="1" smtClean="0"/>
              <a:t>деп</a:t>
            </a:r>
            <a:r>
              <a:rPr lang="ru-RU" dirty="0" smtClean="0"/>
              <a:t> </a:t>
            </a:r>
            <a:r>
              <a:rPr lang="ru-RU" dirty="0" err="1" smtClean="0"/>
              <a:t>амытаннар</a:t>
            </a:r>
            <a:r>
              <a:rPr lang="ru-RU" dirty="0" smtClean="0"/>
              <a:t> бар-дыр?</a:t>
            </a:r>
          </a:p>
          <a:p>
            <a:r>
              <a:rPr lang="ru-RU" dirty="0" err="1" smtClean="0"/>
              <a:t>Ховаган</a:t>
            </a:r>
            <a:r>
              <a:rPr lang="ru-RU" dirty="0" smtClean="0"/>
              <a:t> </a:t>
            </a:r>
            <a:r>
              <a:rPr lang="ru-RU" dirty="0" err="1" smtClean="0"/>
              <a:t>кандыг</a:t>
            </a:r>
            <a:r>
              <a:rPr lang="ru-RU" dirty="0" smtClean="0"/>
              <a:t>-дыр?</a:t>
            </a:r>
          </a:p>
          <a:p>
            <a:r>
              <a:rPr lang="ru-RU" dirty="0" err="1" smtClean="0"/>
              <a:t>Кымыскаяк</a:t>
            </a:r>
            <a:r>
              <a:rPr lang="ru-RU" dirty="0" smtClean="0"/>
              <a:t> </a:t>
            </a:r>
            <a:r>
              <a:rPr lang="ru-RU" dirty="0" err="1" smtClean="0"/>
              <a:t>кандыгыл</a:t>
            </a:r>
            <a:r>
              <a:rPr lang="ru-RU" dirty="0" smtClean="0"/>
              <a:t>?</a:t>
            </a:r>
          </a:p>
          <a:p>
            <a:r>
              <a:rPr lang="ru-RU" dirty="0" err="1" smtClean="0"/>
              <a:t>Оон</a:t>
            </a:r>
            <a:r>
              <a:rPr lang="ru-RU" dirty="0" smtClean="0"/>
              <a:t> </a:t>
            </a:r>
            <a:r>
              <a:rPr lang="ru-RU" dirty="0" err="1" smtClean="0"/>
              <a:t>кандыг</a:t>
            </a:r>
            <a:r>
              <a:rPr lang="ru-RU" dirty="0" smtClean="0"/>
              <a:t> </a:t>
            </a:r>
            <a:r>
              <a:rPr lang="ru-RU" dirty="0" err="1" smtClean="0"/>
              <a:t>үе</a:t>
            </a:r>
            <a:r>
              <a:rPr lang="ru-RU" dirty="0" smtClean="0"/>
              <a:t> </a:t>
            </a:r>
            <a:r>
              <a:rPr lang="ru-RU" dirty="0" err="1" smtClean="0"/>
              <a:t>дүжүп</a:t>
            </a:r>
            <a:r>
              <a:rPr lang="ru-RU" dirty="0" smtClean="0"/>
              <a:t> </a:t>
            </a:r>
            <a:r>
              <a:rPr lang="ru-RU" dirty="0" err="1" smtClean="0"/>
              <a:t>келген</a:t>
            </a:r>
            <a:r>
              <a:rPr lang="ru-RU" dirty="0" err="1"/>
              <a:t>-</a:t>
            </a:r>
            <a:r>
              <a:rPr lang="ru-RU" dirty="0" err="1" smtClean="0"/>
              <a:t>дир</a:t>
            </a:r>
            <a:r>
              <a:rPr lang="ru-RU" dirty="0" smtClean="0"/>
              <a:t>?</a:t>
            </a:r>
          </a:p>
          <a:p>
            <a:r>
              <a:rPr lang="ru-RU" dirty="0" err="1" smtClean="0"/>
              <a:t>Кымыскаяк</a:t>
            </a:r>
            <a:r>
              <a:rPr lang="ru-RU" dirty="0" smtClean="0"/>
              <a:t> </a:t>
            </a:r>
            <a:r>
              <a:rPr lang="ru-RU" dirty="0" err="1" smtClean="0"/>
              <a:t>кыжын</a:t>
            </a:r>
            <a:r>
              <a:rPr lang="ru-RU" dirty="0" smtClean="0"/>
              <a:t> </a:t>
            </a:r>
            <a:r>
              <a:rPr lang="ru-RU" dirty="0" err="1" smtClean="0"/>
              <a:t>каяа</a:t>
            </a:r>
            <a:r>
              <a:rPr lang="ru-RU" dirty="0" smtClean="0"/>
              <a:t> </a:t>
            </a:r>
            <a:r>
              <a:rPr lang="ru-RU" dirty="0" err="1" smtClean="0"/>
              <a:t>чурттап</a:t>
            </a:r>
            <a:r>
              <a:rPr lang="ru-RU" dirty="0" smtClean="0"/>
              <a:t> </a:t>
            </a:r>
            <a:r>
              <a:rPr lang="ru-RU" dirty="0" err="1" smtClean="0"/>
              <a:t>турган</a:t>
            </a:r>
            <a:r>
              <a:rPr lang="ru-RU" dirty="0" smtClean="0"/>
              <a:t>? А </a:t>
            </a:r>
            <a:r>
              <a:rPr lang="ru-RU" dirty="0" err="1" smtClean="0"/>
              <a:t>ховаган</a:t>
            </a:r>
            <a:r>
              <a:rPr lang="ru-RU" dirty="0" smtClean="0"/>
              <a:t> </a:t>
            </a:r>
            <a:r>
              <a:rPr lang="ru-RU" dirty="0" err="1" smtClean="0"/>
              <a:t>канчанганыл</a:t>
            </a:r>
            <a:r>
              <a:rPr lang="ru-RU" dirty="0"/>
              <a:t>?</a:t>
            </a:r>
            <a:r>
              <a:rPr lang="ru-RU" dirty="0" smtClean="0"/>
              <a:t> </a:t>
            </a:r>
            <a:r>
              <a:rPr lang="ru-RU" dirty="0" err="1" smtClean="0"/>
              <a:t>Чугаалап</a:t>
            </a:r>
            <a:r>
              <a:rPr lang="ru-RU" dirty="0" smtClean="0"/>
              <a:t> </a:t>
            </a:r>
            <a:r>
              <a:rPr lang="ru-RU" dirty="0" err="1" smtClean="0"/>
              <a:t>көрүңерем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54740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Оюн</a:t>
            </a:r>
            <a:r>
              <a:rPr lang="ru-RU" dirty="0" smtClean="0"/>
              <a:t>: «</a:t>
            </a:r>
            <a:r>
              <a:rPr lang="ru-RU" dirty="0" err="1" smtClean="0"/>
              <a:t>Дөрткү</a:t>
            </a:r>
            <a:r>
              <a:rPr lang="ru-RU" dirty="0" smtClean="0"/>
              <a:t> </a:t>
            </a:r>
            <a:r>
              <a:rPr lang="ru-RU" dirty="0" err="1" smtClean="0"/>
              <a:t>артык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416232"/>
            <a:ext cx="7560840" cy="51091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8662075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692696"/>
            <a:ext cx="7272808" cy="58326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4919595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Оюн</a:t>
            </a:r>
            <a:r>
              <a:rPr lang="ru-RU" dirty="0" smtClean="0"/>
              <a:t>: «</a:t>
            </a:r>
            <a:r>
              <a:rPr lang="ru-RU" dirty="0" err="1" smtClean="0"/>
              <a:t>Чангыс</a:t>
            </a:r>
            <a:r>
              <a:rPr lang="ru-RU" dirty="0" smtClean="0"/>
              <a:t> - </a:t>
            </a:r>
            <a:r>
              <a:rPr lang="ru-RU" dirty="0" err="1" smtClean="0"/>
              <a:t>хой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395266"/>
            <a:ext cx="7056784" cy="505318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5827624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3802752"/>
          </a:xfrm>
        </p:spPr>
        <p:txBody>
          <a:bodyPr/>
          <a:lstStyle/>
          <a:p>
            <a:pPr algn="ctr"/>
            <a:r>
              <a:rPr lang="ru-RU" dirty="0" err="1" smtClean="0"/>
              <a:t>Четтирдим</a:t>
            </a:r>
            <a:r>
              <a:rPr lang="ru-RU" dirty="0" smtClean="0"/>
              <a:t> </a:t>
            </a:r>
            <a:r>
              <a:rPr lang="ru-RU" dirty="0" err="1" smtClean="0"/>
              <a:t>улуу</a:t>
            </a:r>
            <a:r>
              <a:rPr lang="ru-RU" dirty="0" smtClean="0"/>
              <a:t>-биле!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4980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spcBef>
                <a:spcPct val="20000"/>
              </a:spcBef>
              <a:buClr>
                <a:srgbClr val="93A299"/>
              </a:buClr>
              <a:buSzPct val="85000"/>
              <a:buNone/>
            </a:pPr>
            <a:r>
              <a:rPr lang="ru-RU" b="1" dirty="0" err="1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Хүндүлүг</a:t>
            </a:r>
            <a:r>
              <a:rPr lang="ru-RU" b="1" dirty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 ада-</a:t>
            </a:r>
            <a:r>
              <a:rPr lang="ru-RU" b="1" dirty="0" err="1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иелер</a:t>
            </a:r>
            <a:r>
              <a:rPr lang="ru-RU" b="1" dirty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!</a:t>
            </a:r>
            <a:br>
              <a:rPr lang="ru-RU" b="1" dirty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</a:br>
            <a:r>
              <a:rPr lang="ru-RU" sz="1800" b="1" dirty="0">
                <a:ln w="6350">
                  <a:noFill/>
                </a:ln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/>
            </a:r>
            <a:br>
              <a:rPr lang="ru-RU" sz="1800" b="1" dirty="0">
                <a:ln w="6350">
                  <a:noFill/>
                </a:ln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</a:br>
            <a:r>
              <a:rPr lang="ru-RU" sz="2400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Урууңар</a:t>
            </a:r>
            <a:r>
              <a:rPr lang="ru-RU" sz="2400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-биле </a:t>
            </a:r>
            <a:r>
              <a:rPr lang="ru-RU" sz="2400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өөренип</a:t>
            </a:r>
            <a:r>
              <a:rPr lang="ru-RU" sz="2400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 </a:t>
            </a:r>
            <a:r>
              <a:rPr lang="ru-RU" sz="2400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олургаш</a:t>
            </a:r>
            <a:r>
              <a:rPr lang="ru-RU" sz="2400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, </a:t>
            </a:r>
            <a:r>
              <a:rPr lang="ru-RU" sz="2400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чурукка</a:t>
            </a:r>
            <a:r>
              <a:rPr lang="ru-RU" sz="2400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 </a:t>
            </a:r>
            <a:r>
              <a:rPr lang="ru-RU" sz="2400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тырттырып</a:t>
            </a:r>
            <a:r>
              <a:rPr lang="ru-RU" sz="2400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 </a:t>
            </a:r>
            <a:r>
              <a:rPr lang="ru-RU" sz="2400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аарын</a:t>
            </a:r>
            <a:r>
              <a:rPr lang="ru-RU" sz="2400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 </a:t>
            </a:r>
            <a:r>
              <a:rPr lang="ru-RU" sz="2400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диледивис</a:t>
            </a:r>
            <a:r>
              <a:rPr lang="ru-RU" sz="2400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. </a:t>
            </a:r>
            <a:br>
              <a:rPr lang="ru-RU" sz="2400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</a:br>
            <a:r>
              <a:rPr lang="ru-RU" sz="2400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Чурууңарны</a:t>
            </a:r>
            <a:r>
              <a:rPr lang="ru-RU" sz="2400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 </a:t>
            </a:r>
            <a:r>
              <a:rPr lang="ru-RU" sz="2400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бөлүүңерниң</a:t>
            </a:r>
            <a:r>
              <a:rPr lang="ru-RU" sz="2400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 </a:t>
            </a:r>
            <a:r>
              <a:rPr lang="ru-RU" sz="2400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вайберинче</a:t>
            </a:r>
            <a:r>
              <a:rPr lang="ru-RU" sz="2400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 азы </a:t>
            </a:r>
            <a:r>
              <a:rPr lang="ru-RU" sz="2400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болза</a:t>
            </a:r>
            <a:r>
              <a:rPr lang="ru-RU" sz="2400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 </a:t>
            </a:r>
            <a:r>
              <a:rPr lang="ru-RU" sz="2400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кижизидикчи</a:t>
            </a:r>
            <a:r>
              <a:rPr lang="ru-RU" sz="2400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 </a:t>
            </a:r>
            <a:r>
              <a:rPr lang="ru-RU" sz="2400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башкыңарның</a:t>
            </a:r>
            <a:r>
              <a:rPr lang="ru-RU" sz="2400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 </a:t>
            </a:r>
            <a:r>
              <a:rPr lang="ru-RU" sz="2400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хуу</a:t>
            </a:r>
            <a:r>
              <a:rPr lang="ru-RU" sz="2400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 </a:t>
            </a:r>
            <a:r>
              <a:rPr lang="ru-RU" sz="2400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арыннынче</a:t>
            </a:r>
            <a:r>
              <a:rPr lang="ru-RU" sz="2400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 </a:t>
            </a:r>
            <a:r>
              <a:rPr lang="ru-RU" sz="2400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чортуп</a:t>
            </a:r>
            <a:r>
              <a:rPr lang="ru-RU" sz="2400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 </a:t>
            </a:r>
            <a:r>
              <a:rPr lang="ru-RU" sz="2400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бээриңерни</a:t>
            </a:r>
            <a:r>
              <a:rPr lang="ru-RU" sz="2400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 </a:t>
            </a:r>
            <a:r>
              <a:rPr lang="ru-RU" sz="2400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дилээр</a:t>
            </a:r>
            <a:r>
              <a:rPr lang="ru-RU" sz="2400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 </a:t>
            </a:r>
            <a:r>
              <a:rPr lang="ru-RU" sz="2400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дир</a:t>
            </a:r>
            <a:r>
              <a:rPr lang="ru-RU" sz="2400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 бис.</a:t>
            </a:r>
            <a:endParaRPr lang="ru-RU" sz="2400" dirty="0">
              <a:solidFill>
                <a:srgbClr val="292934"/>
              </a:solidFill>
              <a:latin typeface="Arial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8813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Курт-</a:t>
            </a:r>
            <a:r>
              <a:rPr lang="ru-RU" dirty="0" err="1" smtClean="0"/>
              <a:t>кымыскаяктарны</a:t>
            </a:r>
            <a:r>
              <a:rPr lang="ru-RU" dirty="0" smtClean="0"/>
              <a:t> </a:t>
            </a:r>
            <a:r>
              <a:rPr lang="ru-RU" dirty="0" err="1" smtClean="0"/>
              <a:t>адаңар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36096" y="1524000"/>
            <a:ext cx="3497592" cy="466344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r>
              <a:rPr lang="ru-RU" dirty="0" smtClean="0"/>
              <a:t>Бабочка – </a:t>
            </a:r>
            <a:r>
              <a:rPr lang="ru-RU" dirty="0" err="1" smtClean="0"/>
              <a:t>ховаган</a:t>
            </a:r>
            <a:endParaRPr lang="ru-RU" dirty="0" smtClean="0"/>
          </a:p>
          <a:p>
            <a:r>
              <a:rPr lang="ru-RU" dirty="0" smtClean="0"/>
              <a:t>Божья </a:t>
            </a:r>
            <a:r>
              <a:rPr lang="ru-RU" dirty="0"/>
              <a:t>коровка-</a:t>
            </a:r>
            <a:r>
              <a:rPr lang="ru-RU" dirty="0" err="1"/>
              <a:t>доос</a:t>
            </a:r>
            <a:r>
              <a:rPr lang="ru-RU" dirty="0"/>
              <a:t>-кара</a:t>
            </a:r>
          </a:p>
          <a:p>
            <a:r>
              <a:rPr lang="ru-RU" dirty="0" smtClean="0"/>
              <a:t>Стрекоза – </a:t>
            </a:r>
            <a:r>
              <a:rPr lang="ru-RU" dirty="0" err="1" smtClean="0"/>
              <a:t>инелик</a:t>
            </a:r>
            <a:endParaRPr lang="ru-RU" dirty="0" smtClean="0"/>
          </a:p>
          <a:p>
            <a:r>
              <a:rPr lang="ru-RU" dirty="0" smtClean="0"/>
              <a:t>Кузнечик-</a:t>
            </a:r>
            <a:r>
              <a:rPr lang="ru-RU" dirty="0" err="1" smtClean="0"/>
              <a:t>шартылаа</a:t>
            </a:r>
            <a:endParaRPr lang="ru-RU" dirty="0"/>
          </a:p>
          <a:p>
            <a:r>
              <a:rPr lang="ru-RU" dirty="0" smtClean="0"/>
              <a:t>Жук </a:t>
            </a:r>
            <a:r>
              <a:rPr lang="ru-RU" dirty="0"/>
              <a:t>– </a:t>
            </a:r>
            <a:r>
              <a:rPr lang="ru-RU" dirty="0" err="1" smtClean="0"/>
              <a:t>доос</a:t>
            </a:r>
            <a:r>
              <a:rPr lang="ru-RU" dirty="0" smtClean="0"/>
              <a:t>-кара</a:t>
            </a:r>
          </a:p>
          <a:p>
            <a:r>
              <a:rPr lang="ru-RU" dirty="0" smtClean="0"/>
              <a:t>Комар-</a:t>
            </a:r>
            <a:r>
              <a:rPr lang="ru-RU" dirty="0" err="1" smtClean="0"/>
              <a:t>ымыраа</a:t>
            </a:r>
            <a:endParaRPr lang="ru-RU" dirty="0"/>
          </a:p>
          <a:p>
            <a:r>
              <a:rPr lang="ru-RU" dirty="0"/>
              <a:t>Муравей-</a:t>
            </a:r>
            <a:r>
              <a:rPr lang="ru-RU" dirty="0" err="1"/>
              <a:t>кымыскаяк</a:t>
            </a:r>
            <a:endParaRPr lang="ru-RU" dirty="0"/>
          </a:p>
          <a:p>
            <a:r>
              <a:rPr lang="ru-RU" dirty="0" smtClean="0"/>
              <a:t>Богомол – </a:t>
            </a:r>
            <a:r>
              <a:rPr lang="ru-RU" dirty="0" err="1" smtClean="0"/>
              <a:t>инеликтиң</a:t>
            </a:r>
            <a:r>
              <a:rPr lang="ru-RU" dirty="0" smtClean="0"/>
              <a:t> </a:t>
            </a:r>
            <a:r>
              <a:rPr lang="ru-RU" dirty="0" err="1" smtClean="0"/>
              <a:t>бир</a:t>
            </a:r>
            <a:r>
              <a:rPr lang="ru-RU" dirty="0" smtClean="0"/>
              <a:t> </a:t>
            </a:r>
            <a:r>
              <a:rPr lang="ru-RU" dirty="0" err="1" smtClean="0"/>
              <a:t>херири</a:t>
            </a:r>
            <a:endParaRPr lang="ru-RU" dirty="0" smtClean="0"/>
          </a:p>
          <a:p>
            <a:r>
              <a:rPr lang="ru-RU" dirty="0" smtClean="0"/>
              <a:t>Пчела-ары</a:t>
            </a:r>
          </a:p>
        </p:txBody>
      </p:sp>
      <p:pic>
        <p:nvPicPr>
          <p:cNvPr id="6" name="Picture 2" descr="https://advour.ru/wp-content/uploads/d/f/d/dfd0f5b8efba93ca234fb4b1a1a6412d.pn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66"/>
          <a:stretch/>
        </p:blipFill>
        <p:spPr bwMode="auto">
          <a:xfrm>
            <a:off x="1115616" y="1844824"/>
            <a:ext cx="4104456" cy="35283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5844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/>
              <a:t>«</a:t>
            </a:r>
            <a:r>
              <a:rPr lang="ru-RU" sz="4400" dirty="0" err="1"/>
              <a:t>Кымыскаяк</a:t>
            </a:r>
            <a:r>
              <a:rPr lang="ru-RU" sz="4400" dirty="0"/>
              <a:t> биле </a:t>
            </a:r>
            <a:r>
              <a:rPr lang="ru-RU" sz="4400" dirty="0" err="1"/>
              <a:t>узут</a:t>
            </a:r>
            <a:r>
              <a:rPr lang="ru-RU" sz="4400" dirty="0"/>
              <a:t> </a:t>
            </a:r>
            <a:r>
              <a:rPr lang="ru-RU" sz="4400" dirty="0" err="1"/>
              <a:t>ховаган</a:t>
            </a:r>
            <a:r>
              <a:rPr lang="ru-RU" sz="4400" dirty="0"/>
              <a:t>» </a:t>
            </a:r>
            <a:r>
              <a:rPr lang="ru-RU" sz="4400" dirty="0" err="1"/>
              <a:t>деп</a:t>
            </a:r>
            <a:r>
              <a:rPr lang="ru-RU" sz="4400" dirty="0"/>
              <a:t> </a:t>
            </a:r>
            <a:r>
              <a:rPr lang="ru-RU" sz="4400" dirty="0" err="1"/>
              <a:t>тоолду</a:t>
            </a:r>
            <a:r>
              <a:rPr lang="ru-RU" sz="4400" dirty="0"/>
              <a:t> </a:t>
            </a:r>
            <a:r>
              <a:rPr lang="ru-RU" sz="4400" dirty="0" err="1"/>
              <a:t>номчуп</a:t>
            </a:r>
            <a:r>
              <a:rPr lang="ru-RU" sz="4400" dirty="0"/>
              <a:t> </a:t>
            </a:r>
            <a:r>
              <a:rPr lang="ru-RU" sz="4400" dirty="0" err="1"/>
              <a:t>бериңер</a:t>
            </a:r>
            <a:r>
              <a:rPr lang="ru-RU" sz="4400" dirty="0"/>
              <a:t>: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43807" y="548679"/>
            <a:ext cx="4536506" cy="72728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255841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/>
              <a:t>Шаг </a:t>
            </a:r>
            <a:r>
              <a:rPr lang="ru-RU" sz="3200" dirty="0" err="1"/>
              <a:t>шаанда</a:t>
            </a:r>
            <a:r>
              <a:rPr lang="ru-RU" sz="3200" dirty="0"/>
              <a:t> </a:t>
            </a:r>
            <a:r>
              <a:rPr lang="ru-RU" sz="3200" dirty="0" err="1"/>
              <a:t>кымыскаяк</a:t>
            </a:r>
            <a:r>
              <a:rPr lang="ru-RU" sz="3200" dirty="0"/>
              <a:t> биле </a:t>
            </a:r>
            <a:r>
              <a:rPr lang="ru-RU" sz="3200" dirty="0" err="1"/>
              <a:t>үзүт-ховаган</a:t>
            </a:r>
            <a:r>
              <a:rPr lang="ru-RU" sz="3200" dirty="0"/>
              <a:t> </a:t>
            </a:r>
            <a:r>
              <a:rPr lang="ru-RU" sz="3200" dirty="0" err="1"/>
              <a:t>кады</a:t>
            </a:r>
            <a:r>
              <a:rPr lang="ru-RU" sz="3200" dirty="0"/>
              <a:t> кожа </a:t>
            </a:r>
            <a:r>
              <a:rPr lang="ru-RU" sz="3200" dirty="0" err="1"/>
              <a:t>чурттап</a:t>
            </a:r>
            <a:r>
              <a:rPr lang="ru-RU" sz="3200" dirty="0"/>
              <a:t> </a:t>
            </a:r>
            <a:r>
              <a:rPr lang="ru-RU" sz="3200" dirty="0" err="1"/>
              <a:t>чорааннар</a:t>
            </a:r>
            <a:r>
              <a:rPr lang="ru-RU" sz="3200" dirty="0"/>
              <a:t>. </a:t>
            </a:r>
          </a:p>
        </p:txBody>
      </p:sp>
      <p:pic>
        <p:nvPicPr>
          <p:cNvPr id="5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66603" y="193836"/>
            <a:ext cx="4618905" cy="73448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63986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Кымыскаяк</a:t>
            </a:r>
            <a:r>
              <a:rPr lang="ru-RU" dirty="0"/>
              <a:t> </a:t>
            </a:r>
            <a:r>
              <a:rPr lang="ru-RU" dirty="0" err="1"/>
              <a:t>күжүр</a:t>
            </a:r>
            <a:r>
              <a:rPr lang="ru-RU" dirty="0"/>
              <a:t> </a:t>
            </a:r>
            <a:r>
              <a:rPr lang="ru-RU" dirty="0" err="1"/>
              <a:t>даң</a:t>
            </a:r>
            <a:r>
              <a:rPr lang="ru-RU" dirty="0"/>
              <a:t> </a:t>
            </a:r>
            <a:r>
              <a:rPr lang="ru-RU" dirty="0" err="1"/>
              <a:t>адар</a:t>
            </a:r>
            <a:r>
              <a:rPr lang="ru-RU" dirty="0"/>
              <a:t>, </a:t>
            </a:r>
            <a:r>
              <a:rPr lang="ru-RU" dirty="0" err="1"/>
              <a:t>хүн</a:t>
            </a:r>
            <a:r>
              <a:rPr lang="ru-RU" dirty="0"/>
              <a:t> </a:t>
            </a:r>
            <a:r>
              <a:rPr lang="ru-RU" dirty="0" err="1"/>
              <a:t>үнер-ле</a:t>
            </a:r>
            <a:r>
              <a:rPr lang="ru-RU" dirty="0"/>
              <a:t>, </a:t>
            </a:r>
            <a:r>
              <a:rPr lang="ru-RU" dirty="0" err="1"/>
              <a:t>чүгле</a:t>
            </a:r>
            <a:r>
              <a:rPr lang="ru-RU" dirty="0"/>
              <a:t> </a:t>
            </a:r>
            <a:r>
              <a:rPr lang="ru-RU" dirty="0" err="1"/>
              <a:t>ажылдап</a:t>
            </a:r>
            <a:r>
              <a:rPr lang="ru-RU" dirty="0"/>
              <a:t> </a:t>
            </a:r>
            <a:r>
              <a:rPr lang="ru-RU" dirty="0" err="1"/>
              <a:t>билир</a:t>
            </a:r>
            <a:r>
              <a:rPr lang="ru-RU" dirty="0"/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95291" y="272013"/>
            <a:ext cx="4721571" cy="727280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324921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А </a:t>
            </a:r>
            <a:r>
              <a:rPr lang="ru-RU" sz="3200" dirty="0" err="1"/>
              <a:t>үзүт-ховаган</a:t>
            </a:r>
            <a:r>
              <a:rPr lang="ru-RU" sz="3200" dirty="0"/>
              <a:t> </a:t>
            </a:r>
            <a:r>
              <a:rPr lang="ru-RU" sz="3200" dirty="0" err="1"/>
              <a:t>хүннү</a:t>
            </a:r>
            <a:r>
              <a:rPr lang="ru-RU" sz="3200" dirty="0"/>
              <a:t> </a:t>
            </a:r>
            <a:r>
              <a:rPr lang="ru-RU" sz="3200" dirty="0" err="1"/>
              <a:t>бадыр</a:t>
            </a:r>
            <a:r>
              <a:rPr lang="ru-RU" sz="3200" dirty="0"/>
              <a:t> </a:t>
            </a:r>
            <a:r>
              <a:rPr lang="ru-RU" sz="3200" dirty="0" err="1"/>
              <a:t>өрү</a:t>
            </a:r>
            <a:r>
              <a:rPr lang="ru-RU" sz="3200" dirty="0"/>
              <a:t>-куду </a:t>
            </a:r>
            <a:r>
              <a:rPr lang="ru-RU" sz="3200" dirty="0" err="1"/>
              <a:t>салдырткайндыр</a:t>
            </a:r>
            <a:r>
              <a:rPr lang="ru-RU" sz="3200" dirty="0"/>
              <a:t> </a:t>
            </a:r>
            <a:r>
              <a:rPr lang="ru-RU" sz="3200" dirty="0" err="1"/>
              <a:t>ужуп</a:t>
            </a:r>
            <a:r>
              <a:rPr lang="ru-RU" sz="3200" dirty="0"/>
              <a:t>, </a:t>
            </a:r>
            <a:r>
              <a:rPr lang="ru-RU" sz="3200" dirty="0" err="1"/>
              <a:t>чемнеп</a:t>
            </a:r>
            <a:r>
              <a:rPr lang="ru-RU" sz="3200" dirty="0"/>
              <a:t> </a:t>
            </a:r>
            <a:r>
              <a:rPr lang="ru-RU" sz="3200" dirty="0" err="1"/>
              <a:t>хүнзээр</a:t>
            </a:r>
            <a:r>
              <a:rPr lang="ru-RU" sz="3200" dirty="0"/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14281" y="146159"/>
            <a:ext cx="4667565" cy="734481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589147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>
                <a:solidFill>
                  <a:prstClr val="black"/>
                </a:solidFill>
                <a:effectLst/>
                <a:latin typeface="Calibri"/>
              </a:rPr>
              <a:t>-</a:t>
            </a:r>
            <a:r>
              <a:rPr lang="ru-RU" sz="1800" dirty="0" err="1">
                <a:solidFill>
                  <a:prstClr val="black"/>
                </a:solidFill>
                <a:effectLst/>
                <a:latin typeface="Calibri"/>
              </a:rPr>
              <a:t>Удавас</a:t>
            </a:r>
            <a:r>
              <a:rPr lang="ru-RU" sz="1800" dirty="0">
                <a:solidFill>
                  <a:prstClr val="black"/>
                </a:solidFill>
                <a:effectLst/>
                <a:latin typeface="Calibri"/>
              </a:rPr>
              <a:t> </a:t>
            </a:r>
            <a:r>
              <a:rPr lang="ru-RU" sz="1800" dirty="0" err="1">
                <a:solidFill>
                  <a:prstClr val="black"/>
                </a:solidFill>
                <a:effectLst/>
                <a:latin typeface="Calibri"/>
              </a:rPr>
              <a:t>соок</a:t>
            </a:r>
            <a:r>
              <a:rPr lang="ru-RU" sz="1800" dirty="0">
                <a:solidFill>
                  <a:prstClr val="black"/>
                </a:solidFill>
                <a:effectLst/>
                <a:latin typeface="Calibri"/>
              </a:rPr>
              <a:t> кыш </a:t>
            </a:r>
            <a:r>
              <a:rPr lang="ru-RU" sz="1800" dirty="0" err="1">
                <a:solidFill>
                  <a:prstClr val="black"/>
                </a:solidFill>
                <a:effectLst/>
                <a:latin typeface="Calibri"/>
              </a:rPr>
              <a:t>дүжер</a:t>
            </a:r>
            <a:r>
              <a:rPr lang="ru-RU" sz="1800" dirty="0">
                <a:solidFill>
                  <a:prstClr val="black"/>
                </a:solidFill>
                <a:effectLst/>
                <a:latin typeface="Calibri"/>
              </a:rPr>
              <a:t> </a:t>
            </a:r>
            <a:r>
              <a:rPr lang="ru-RU" sz="1800" dirty="0" err="1">
                <a:solidFill>
                  <a:prstClr val="black"/>
                </a:solidFill>
                <a:effectLst/>
                <a:latin typeface="Calibri"/>
              </a:rPr>
              <a:t>болгай</a:t>
            </a:r>
            <a:r>
              <a:rPr lang="ru-RU" sz="1800" dirty="0">
                <a:solidFill>
                  <a:prstClr val="black"/>
                </a:solidFill>
                <a:effectLst/>
                <a:latin typeface="Calibri"/>
              </a:rPr>
              <a:t>, </a:t>
            </a:r>
            <a:r>
              <a:rPr lang="ru-RU" sz="1800" dirty="0" err="1">
                <a:solidFill>
                  <a:prstClr val="black"/>
                </a:solidFill>
                <a:effectLst/>
                <a:latin typeface="Calibri"/>
              </a:rPr>
              <a:t>чоп</a:t>
            </a:r>
            <a:r>
              <a:rPr lang="ru-RU" sz="1800" dirty="0">
                <a:solidFill>
                  <a:prstClr val="black"/>
                </a:solidFill>
                <a:effectLst/>
                <a:latin typeface="Calibri"/>
              </a:rPr>
              <a:t> </a:t>
            </a:r>
            <a:r>
              <a:rPr lang="ru-RU" sz="1800" dirty="0" err="1">
                <a:solidFill>
                  <a:prstClr val="black"/>
                </a:solidFill>
                <a:effectLst/>
                <a:latin typeface="Calibri"/>
              </a:rPr>
              <a:t>чылыг</a:t>
            </a:r>
            <a:r>
              <a:rPr lang="ru-RU" sz="1800" dirty="0">
                <a:solidFill>
                  <a:prstClr val="black"/>
                </a:solidFill>
                <a:effectLst/>
                <a:latin typeface="Calibri"/>
              </a:rPr>
              <a:t> </a:t>
            </a:r>
            <a:r>
              <a:rPr lang="ru-RU" sz="1800" dirty="0" err="1">
                <a:solidFill>
                  <a:prstClr val="black"/>
                </a:solidFill>
                <a:effectLst/>
                <a:latin typeface="Calibri"/>
              </a:rPr>
              <a:t>уя</a:t>
            </a:r>
            <a:r>
              <a:rPr lang="ru-RU" sz="1800" dirty="0">
                <a:solidFill>
                  <a:prstClr val="black"/>
                </a:solidFill>
                <a:effectLst/>
                <a:latin typeface="Calibri"/>
              </a:rPr>
              <a:t> </a:t>
            </a:r>
            <a:r>
              <a:rPr lang="ru-RU" sz="1800" dirty="0" err="1">
                <a:solidFill>
                  <a:prstClr val="black"/>
                </a:solidFill>
                <a:effectLst/>
                <a:latin typeface="Calibri"/>
              </a:rPr>
              <a:t>тудуп</a:t>
            </a:r>
            <a:r>
              <a:rPr lang="ru-RU" sz="1800" dirty="0">
                <a:solidFill>
                  <a:prstClr val="black"/>
                </a:solidFill>
                <a:effectLst/>
                <a:latin typeface="Calibri"/>
              </a:rPr>
              <a:t> </a:t>
            </a:r>
            <a:r>
              <a:rPr lang="ru-RU" sz="1800" dirty="0" err="1">
                <a:solidFill>
                  <a:prstClr val="black"/>
                </a:solidFill>
                <a:effectLst/>
                <a:latin typeface="Calibri"/>
              </a:rPr>
              <a:t>албас</a:t>
            </a:r>
            <a:r>
              <a:rPr lang="ru-RU" sz="1800" dirty="0">
                <a:solidFill>
                  <a:prstClr val="black"/>
                </a:solidFill>
                <a:effectLst/>
                <a:latin typeface="Calibri"/>
              </a:rPr>
              <a:t> сен? – </a:t>
            </a:r>
            <a:r>
              <a:rPr lang="ru-RU" sz="1800" dirty="0" err="1">
                <a:solidFill>
                  <a:prstClr val="black"/>
                </a:solidFill>
                <a:effectLst/>
                <a:latin typeface="Calibri"/>
              </a:rPr>
              <a:t>деп</a:t>
            </a:r>
            <a:r>
              <a:rPr lang="ru-RU" sz="1800" dirty="0">
                <a:solidFill>
                  <a:prstClr val="black"/>
                </a:solidFill>
                <a:effectLst/>
                <a:latin typeface="Calibri"/>
              </a:rPr>
              <a:t>, </a:t>
            </a:r>
            <a:r>
              <a:rPr lang="ru-RU" sz="1800" dirty="0" err="1">
                <a:solidFill>
                  <a:prstClr val="black"/>
                </a:solidFill>
                <a:effectLst/>
                <a:latin typeface="Calibri"/>
              </a:rPr>
              <a:t>бир-ле</a:t>
            </a:r>
            <a:r>
              <a:rPr lang="ru-RU" sz="1800" dirty="0">
                <a:solidFill>
                  <a:prstClr val="black"/>
                </a:solidFill>
                <a:effectLst/>
                <a:latin typeface="Calibri"/>
              </a:rPr>
              <a:t> </a:t>
            </a:r>
            <a:r>
              <a:rPr lang="ru-RU" sz="1800" dirty="0" err="1">
                <a:solidFill>
                  <a:prstClr val="black"/>
                </a:solidFill>
                <a:effectLst/>
                <a:latin typeface="Calibri"/>
              </a:rPr>
              <a:t>хүн</a:t>
            </a:r>
            <a:r>
              <a:rPr lang="ru-RU" sz="1800" dirty="0">
                <a:solidFill>
                  <a:prstClr val="black"/>
                </a:solidFill>
                <a:effectLst/>
                <a:latin typeface="Calibri"/>
              </a:rPr>
              <a:t> </a:t>
            </a:r>
            <a:r>
              <a:rPr lang="ru-RU" sz="1800" dirty="0" err="1">
                <a:solidFill>
                  <a:prstClr val="black"/>
                </a:solidFill>
                <a:effectLst/>
                <a:latin typeface="Calibri"/>
              </a:rPr>
              <a:t>кымыскаяк</a:t>
            </a:r>
            <a:r>
              <a:rPr lang="ru-RU" sz="1800" dirty="0">
                <a:solidFill>
                  <a:prstClr val="black"/>
                </a:solidFill>
                <a:effectLst/>
                <a:latin typeface="Calibri"/>
              </a:rPr>
              <a:t> </a:t>
            </a:r>
            <a:r>
              <a:rPr lang="ru-RU" sz="1800" dirty="0" err="1">
                <a:solidFill>
                  <a:prstClr val="black"/>
                </a:solidFill>
                <a:effectLst/>
                <a:latin typeface="Calibri"/>
              </a:rPr>
              <a:t>оозун</a:t>
            </a:r>
            <a:r>
              <a:rPr lang="ru-RU" sz="1800" dirty="0">
                <a:solidFill>
                  <a:prstClr val="black"/>
                </a:solidFill>
                <a:effectLst/>
                <a:latin typeface="Calibri"/>
              </a:rPr>
              <a:t> </a:t>
            </a:r>
            <a:r>
              <a:rPr lang="ru-RU" sz="1800" dirty="0" err="1">
                <a:solidFill>
                  <a:prstClr val="black"/>
                </a:solidFill>
                <a:effectLst/>
                <a:latin typeface="Calibri"/>
              </a:rPr>
              <a:t>чемелеп</a:t>
            </a:r>
            <a:r>
              <a:rPr lang="ru-RU" sz="1800" dirty="0">
                <a:solidFill>
                  <a:prstClr val="black"/>
                </a:solidFill>
                <a:effectLst/>
                <a:latin typeface="Calibri"/>
              </a:rPr>
              <a:t>-тир.</a:t>
            </a:r>
            <a:br>
              <a:rPr lang="ru-RU" sz="1800" dirty="0">
                <a:solidFill>
                  <a:prstClr val="black"/>
                </a:solidFill>
                <a:effectLst/>
                <a:latin typeface="Calibri"/>
              </a:rPr>
            </a:br>
            <a:r>
              <a:rPr lang="ru-RU" sz="1800" dirty="0">
                <a:solidFill>
                  <a:prstClr val="black"/>
                </a:solidFill>
                <a:effectLst/>
                <a:latin typeface="Calibri"/>
              </a:rPr>
              <a:t>-</a:t>
            </a:r>
            <a:r>
              <a:rPr lang="ru-RU" sz="1800" dirty="0" err="1">
                <a:solidFill>
                  <a:prstClr val="black"/>
                </a:solidFill>
                <a:effectLst/>
                <a:latin typeface="Calibri"/>
              </a:rPr>
              <a:t>Думчукка</a:t>
            </a:r>
            <a:r>
              <a:rPr lang="ru-RU" sz="1800" dirty="0">
                <a:solidFill>
                  <a:prstClr val="black"/>
                </a:solidFill>
                <a:effectLst/>
                <a:latin typeface="Calibri"/>
              </a:rPr>
              <a:t> </a:t>
            </a:r>
            <a:r>
              <a:rPr lang="ru-RU" sz="1800" dirty="0" err="1">
                <a:solidFill>
                  <a:prstClr val="black"/>
                </a:solidFill>
                <a:effectLst/>
                <a:latin typeface="Calibri"/>
              </a:rPr>
              <a:t>тулганда</a:t>
            </a:r>
            <a:r>
              <a:rPr lang="ru-RU" sz="1800" dirty="0">
                <a:solidFill>
                  <a:prstClr val="black"/>
                </a:solidFill>
                <a:effectLst/>
                <a:latin typeface="Calibri"/>
              </a:rPr>
              <a:t>, </a:t>
            </a:r>
            <a:r>
              <a:rPr lang="ru-RU" sz="1800" dirty="0" err="1">
                <a:solidFill>
                  <a:prstClr val="black"/>
                </a:solidFill>
                <a:effectLst/>
                <a:latin typeface="Calibri"/>
              </a:rPr>
              <a:t>бызаа</a:t>
            </a:r>
            <a:r>
              <a:rPr lang="ru-RU" sz="1800" dirty="0">
                <a:solidFill>
                  <a:prstClr val="black"/>
                </a:solidFill>
                <a:effectLst/>
                <a:latin typeface="Calibri"/>
              </a:rPr>
              <a:t> </a:t>
            </a:r>
            <a:r>
              <a:rPr lang="ru-RU" sz="1800" dirty="0" err="1">
                <a:solidFill>
                  <a:prstClr val="black"/>
                </a:solidFill>
                <a:effectLst/>
                <a:latin typeface="Calibri"/>
              </a:rPr>
              <a:t>сугжу</a:t>
            </a:r>
            <a:r>
              <a:rPr lang="ru-RU" sz="1800" dirty="0">
                <a:solidFill>
                  <a:prstClr val="black"/>
                </a:solidFill>
                <a:effectLst/>
                <a:latin typeface="Calibri"/>
              </a:rPr>
              <a:t> </a:t>
            </a:r>
            <a:r>
              <a:rPr lang="ru-RU" sz="1800" dirty="0" err="1">
                <a:solidFill>
                  <a:prstClr val="black"/>
                </a:solidFill>
                <a:effectLst/>
                <a:latin typeface="Calibri"/>
              </a:rPr>
              <a:t>болгай</a:t>
            </a:r>
            <a:r>
              <a:rPr lang="ru-RU" sz="1800" dirty="0">
                <a:solidFill>
                  <a:prstClr val="black"/>
                </a:solidFill>
                <a:effectLst/>
                <a:latin typeface="Calibri"/>
              </a:rPr>
              <a:t>. </a:t>
            </a:r>
            <a:r>
              <a:rPr lang="ru-RU" sz="1800" dirty="0" err="1">
                <a:solidFill>
                  <a:prstClr val="black"/>
                </a:solidFill>
                <a:effectLst/>
                <a:latin typeface="Calibri"/>
              </a:rPr>
              <a:t>Ажырбас</a:t>
            </a:r>
            <a:r>
              <a:rPr lang="ru-RU" sz="1800" dirty="0">
                <a:solidFill>
                  <a:prstClr val="black"/>
                </a:solidFill>
                <a:effectLst/>
                <a:latin typeface="Calibri"/>
              </a:rPr>
              <a:t>, </a:t>
            </a:r>
            <a:r>
              <a:rPr lang="ru-RU" sz="1800" dirty="0" err="1">
                <a:solidFill>
                  <a:prstClr val="black"/>
                </a:solidFill>
                <a:effectLst/>
                <a:latin typeface="Calibri"/>
              </a:rPr>
              <a:t>хүнү</a:t>
            </a:r>
            <a:r>
              <a:rPr lang="ru-RU" sz="1800" dirty="0">
                <a:solidFill>
                  <a:prstClr val="black"/>
                </a:solidFill>
                <a:effectLst/>
                <a:latin typeface="Calibri"/>
              </a:rPr>
              <a:t> </a:t>
            </a:r>
            <a:r>
              <a:rPr lang="ru-RU" sz="1800" dirty="0" err="1">
                <a:solidFill>
                  <a:prstClr val="black"/>
                </a:solidFill>
                <a:effectLst/>
                <a:latin typeface="Calibri"/>
              </a:rPr>
              <a:t>кээрге</a:t>
            </a:r>
            <a:r>
              <a:rPr lang="ru-RU" sz="1800" dirty="0">
                <a:solidFill>
                  <a:prstClr val="black"/>
                </a:solidFill>
                <a:effectLst/>
                <a:latin typeface="Calibri"/>
              </a:rPr>
              <a:t>, </a:t>
            </a:r>
            <a:r>
              <a:rPr lang="ru-RU" sz="1800" dirty="0" err="1">
                <a:solidFill>
                  <a:prstClr val="black"/>
                </a:solidFill>
                <a:effectLst/>
                <a:latin typeface="Calibri"/>
              </a:rPr>
              <a:t>кыла</a:t>
            </a:r>
            <a:r>
              <a:rPr lang="ru-RU" sz="1800" dirty="0">
                <a:solidFill>
                  <a:prstClr val="black"/>
                </a:solidFill>
                <a:effectLst/>
                <a:latin typeface="Calibri"/>
              </a:rPr>
              <a:t> </a:t>
            </a:r>
            <a:r>
              <a:rPr lang="ru-RU" sz="1800" dirty="0" err="1">
                <a:solidFill>
                  <a:prstClr val="black"/>
                </a:solidFill>
                <a:effectLst/>
                <a:latin typeface="Calibri"/>
              </a:rPr>
              <a:t>тыртып</a:t>
            </a:r>
            <a:r>
              <a:rPr lang="ru-RU" sz="1800" dirty="0">
                <a:solidFill>
                  <a:prstClr val="black"/>
                </a:solidFill>
                <a:effectLst/>
                <a:latin typeface="Calibri"/>
              </a:rPr>
              <a:t> </a:t>
            </a:r>
            <a:r>
              <a:rPr lang="ru-RU" sz="1800" dirty="0" err="1">
                <a:solidFill>
                  <a:prstClr val="black"/>
                </a:solidFill>
                <a:effectLst/>
                <a:latin typeface="Calibri"/>
              </a:rPr>
              <a:t>алыр</a:t>
            </a:r>
            <a:r>
              <a:rPr lang="ru-RU" sz="1800" dirty="0">
                <a:solidFill>
                  <a:prstClr val="black"/>
                </a:solidFill>
                <a:effectLst/>
                <a:latin typeface="Calibri"/>
              </a:rPr>
              <a:t> мен – </a:t>
            </a:r>
            <a:r>
              <a:rPr lang="ru-RU" sz="1800" dirty="0" err="1">
                <a:solidFill>
                  <a:prstClr val="black"/>
                </a:solidFill>
                <a:effectLst/>
                <a:latin typeface="Calibri"/>
              </a:rPr>
              <a:t>деп</a:t>
            </a:r>
            <a:r>
              <a:rPr lang="ru-RU" sz="1800" dirty="0">
                <a:solidFill>
                  <a:prstClr val="black"/>
                </a:solidFill>
                <a:effectLst/>
                <a:latin typeface="Calibri"/>
              </a:rPr>
              <a:t>, </a:t>
            </a:r>
            <a:r>
              <a:rPr lang="ru-RU" sz="1800" dirty="0" err="1">
                <a:solidFill>
                  <a:prstClr val="black"/>
                </a:solidFill>
                <a:effectLst/>
                <a:latin typeface="Calibri"/>
              </a:rPr>
              <a:t>үзүт-ховаган</a:t>
            </a:r>
            <a:r>
              <a:rPr lang="ru-RU" sz="1800" dirty="0">
                <a:solidFill>
                  <a:prstClr val="black"/>
                </a:solidFill>
                <a:effectLst/>
                <a:latin typeface="Calibri"/>
              </a:rPr>
              <a:t> </a:t>
            </a:r>
            <a:r>
              <a:rPr lang="ru-RU" sz="1800" dirty="0" err="1">
                <a:solidFill>
                  <a:prstClr val="black"/>
                </a:solidFill>
                <a:effectLst/>
                <a:latin typeface="Calibri"/>
              </a:rPr>
              <a:t>сагыш</a:t>
            </a:r>
            <a:r>
              <a:rPr lang="ru-RU" sz="1800" dirty="0">
                <a:solidFill>
                  <a:prstClr val="black"/>
                </a:solidFill>
                <a:effectLst/>
                <a:latin typeface="Calibri"/>
              </a:rPr>
              <a:t> </a:t>
            </a:r>
            <a:r>
              <a:rPr lang="ru-RU" sz="1800" dirty="0" err="1">
                <a:solidFill>
                  <a:prstClr val="black"/>
                </a:solidFill>
                <a:effectLst/>
                <a:latin typeface="Calibri"/>
              </a:rPr>
              <a:t>човап</a:t>
            </a:r>
            <a:r>
              <a:rPr lang="ru-RU" sz="1800" dirty="0">
                <a:solidFill>
                  <a:prstClr val="black"/>
                </a:solidFill>
                <a:effectLst/>
                <a:latin typeface="Calibri"/>
              </a:rPr>
              <a:t> </a:t>
            </a:r>
            <a:r>
              <a:rPr lang="ru-RU" sz="1800" dirty="0" err="1">
                <a:solidFill>
                  <a:prstClr val="black"/>
                </a:solidFill>
                <a:effectLst/>
                <a:latin typeface="Calibri"/>
              </a:rPr>
              <a:t>турган</a:t>
            </a:r>
            <a:r>
              <a:rPr lang="ru-RU" sz="1800" dirty="0">
                <a:solidFill>
                  <a:prstClr val="black"/>
                </a:solidFill>
                <a:effectLst/>
                <a:latin typeface="Calibri"/>
              </a:rPr>
              <a:t> </a:t>
            </a:r>
            <a:r>
              <a:rPr lang="ru-RU" sz="1800" dirty="0" err="1">
                <a:solidFill>
                  <a:prstClr val="black"/>
                </a:solidFill>
                <a:effectLst/>
                <a:latin typeface="Calibri"/>
              </a:rPr>
              <a:t>эжин</a:t>
            </a:r>
            <a:r>
              <a:rPr lang="ru-RU" sz="1800" dirty="0">
                <a:solidFill>
                  <a:prstClr val="black"/>
                </a:solidFill>
                <a:effectLst/>
                <a:latin typeface="Calibri"/>
              </a:rPr>
              <a:t> </a:t>
            </a:r>
            <a:r>
              <a:rPr lang="ru-RU" sz="1800" dirty="0" err="1">
                <a:solidFill>
                  <a:prstClr val="black"/>
                </a:solidFill>
                <a:effectLst/>
                <a:latin typeface="Calibri"/>
              </a:rPr>
              <a:t>ыттан</a:t>
            </a:r>
            <a:r>
              <a:rPr lang="ru-RU" sz="1800" dirty="0">
                <a:solidFill>
                  <a:prstClr val="black"/>
                </a:solidFill>
                <a:effectLst/>
                <a:latin typeface="Calibri"/>
              </a:rPr>
              <a:t> </a:t>
            </a:r>
            <a:r>
              <a:rPr lang="ru-RU" sz="1800" dirty="0" err="1">
                <a:solidFill>
                  <a:prstClr val="black"/>
                </a:solidFill>
                <a:effectLst/>
                <a:latin typeface="Calibri"/>
              </a:rPr>
              <a:t>эрттирип</a:t>
            </a:r>
            <a:r>
              <a:rPr lang="ru-RU" sz="1800" dirty="0">
                <a:solidFill>
                  <a:prstClr val="black"/>
                </a:solidFill>
                <a:effectLst/>
                <a:latin typeface="Calibri"/>
              </a:rPr>
              <a:t> </a:t>
            </a:r>
            <a:r>
              <a:rPr lang="ru-RU" sz="1800" dirty="0" err="1">
                <a:solidFill>
                  <a:prstClr val="black"/>
                </a:solidFill>
                <a:effectLst/>
                <a:latin typeface="Calibri"/>
              </a:rPr>
              <a:t>каан</a:t>
            </a:r>
            <a:r>
              <a:rPr lang="ru-RU" sz="2400" dirty="0">
                <a:solidFill>
                  <a:prstClr val="black"/>
                </a:solidFill>
                <a:effectLst/>
                <a:latin typeface="Calibri"/>
              </a:rPr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15270" y="245171"/>
            <a:ext cx="4937595" cy="741682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7553713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err="1">
                <a:solidFill>
                  <a:prstClr val="black"/>
                </a:solidFill>
                <a:effectLst/>
                <a:latin typeface="Calibri"/>
              </a:rPr>
              <a:t>Чылыг</a:t>
            </a:r>
            <a:r>
              <a:rPr lang="ru-RU" sz="2800" dirty="0">
                <a:solidFill>
                  <a:prstClr val="black"/>
                </a:solidFill>
                <a:effectLst/>
                <a:latin typeface="Calibri"/>
              </a:rPr>
              <a:t> </a:t>
            </a:r>
            <a:r>
              <a:rPr lang="ru-RU" sz="2800" dirty="0" err="1">
                <a:solidFill>
                  <a:prstClr val="black"/>
                </a:solidFill>
                <a:effectLst/>
                <a:latin typeface="Calibri"/>
              </a:rPr>
              <a:t>хүннер-даа</a:t>
            </a:r>
            <a:r>
              <a:rPr lang="ru-RU" sz="2800" dirty="0">
                <a:solidFill>
                  <a:prstClr val="black"/>
                </a:solidFill>
                <a:effectLst/>
                <a:latin typeface="Calibri"/>
              </a:rPr>
              <a:t> </a:t>
            </a:r>
            <a:r>
              <a:rPr lang="ru-RU" sz="2800" dirty="0" err="1">
                <a:solidFill>
                  <a:prstClr val="black"/>
                </a:solidFill>
                <a:effectLst/>
                <a:latin typeface="Calibri"/>
              </a:rPr>
              <a:t>билдиртпейн</a:t>
            </a:r>
            <a:r>
              <a:rPr lang="ru-RU" sz="2800" dirty="0">
                <a:solidFill>
                  <a:prstClr val="black"/>
                </a:solidFill>
                <a:effectLst/>
                <a:latin typeface="Calibri"/>
              </a:rPr>
              <a:t> </a:t>
            </a:r>
            <a:r>
              <a:rPr lang="ru-RU" sz="2800" dirty="0" err="1">
                <a:solidFill>
                  <a:prstClr val="black"/>
                </a:solidFill>
                <a:effectLst/>
                <a:latin typeface="Calibri"/>
              </a:rPr>
              <a:t>эрткен</a:t>
            </a:r>
            <a:r>
              <a:rPr lang="ru-RU" sz="2800" dirty="0">
                <a:solidFill>
                  <a:prstClr val="black"/>
                </a:solidFill>
                <a:effectLst/>
                <a:latin typeface="Calibri"/>
              </a:rPr>
              <a:t>, </a:t>
            </a:r>
            <a:r>
              <a:rPr lang="ru-RU" sz="2800" dirty="0" err="1">
                <a:solidFill>
                  <a:prstClr val="black"/>
                </a:solidFill>
                <a:effectLst/>
                <a:latin typeface="Calibri"/>
              </a:rPr>
              <a:t>соок</a:t>
            </a:r>
            <a:r>
              <a:rPr lang="ru-RU" sz="2800" dirty="0">
                <a:solidFill>
                  <a:prstClr val="black"/>
                </a:solidFill>
                <a:effectLst/>
                <a:latin typeface="Calibri"/>
              </a:rPr>
              <a:t> кыш-</a:t>
            </a:r>
            <a:r>
              <a:rPr lang="ru-RU" sz="2800" dirty="0" err="1">
                <a:solidFill>
                  <a:prstClr val="black"/>
                </a:solidFill>
                <a:effectLst/>
                <a:latin typeface="Calibri"/>
              </a:rPr>
              <a:t>даа</a:t>
            </a:r>
            <a:r>
              <a:rPr lang="ru-RU" sz="2800" dirty="0">
                <a:solidFill>
                  <a:prstClr val="black"/>
                </a:solidFill>
                <a:effectLst/>
                <a:latin typeface="Calibri"/>
              </a:rPr>
              <a:t> </a:t>
            </a:r>
            <a:r>
              <a:rPr lang="ru-RU" sz="2800" dirty="0" err="1">
                <a:solidFill>
                  <a:prstClr val="black"/>
                </a:solidFill>
                <a:effectLst/>
                <a:latin typeface="Calibri"/>
              </a:rPr>
              <a:t>эжик</a:t>
            </a:r>
            <a:r>
              <a:rPr lang="ru-RU" sz="2800" dirty="0">
                <a:solidFill>
                  <a:prstClr val="black"/>
                </a:solidFill>
                <a:effectLst/>
                <a:latin typeface="Calibri"/>
              </a:rPr>
              <a:t>, </a:t>
            </a:r>
            <a:r>
              <a:rPr lang="ru-RU" sz="2800" dirty="0" err="1">
                <a:solidFill>
                  <a:prstClr val="black"/>
                </a:solidFill>
                <a:effectLst/>
                <a:latin typeface="Calibri"/>
              </a:rPr>
              <a:t>дүндүкте</a:t>
            </a:r>
            <a:r>
              <a:rPr lang="ru-RU" sz="2800" dirty="0">
                <a:solidFill>
                  <a:prstClr val="black"/>
                </a:solidFill>
                <a:effectLst/>
                <a:latin typeface="Calibri"/>
              </a:rPr>
              <a:t> </a:t>
            </a:r>
            <a:r>
              <a:rPr lang="ru-RU" sz="2800" dirty="0" err="1">
                <a:solidFill>
                  <a:prstClr val="black"/>
                </a:solidFill>
                <a:effectLst/>
                <a:latin typeface="Calibri"/>
              </a:rPr>
              <a:t>соктап</a:t>
            </a:r>
            <a:r>
              <a:rPr lang="ru-RU" sz="2800" dirty="0">
                <a:solidFill>
                  <a:prstClr val="black"/>
                </a:solidFill>
                <a:effectLst/>
                <a:latin typeface="Calibri"/>
              </a:rPr>
              <a:t> </a:t>
            </a:r>
            <a:r>
              <a:rPr lang="ru-RU" sz="2800" dirty="0" err="1">
                <a:solidFill>
                  <a:prstClr val="black"/>
                </a:solidFill>
                <a:effectLst/>
                <a:latin typeface="Calibri"/>
              </a:rPr>
              <a:t>келген</a:t>
            </a:r>
            <a:r>
              <a:rPr lang="ru-RU" sz="2800" dirty="0">
                <a:solidFill>
                  <a:prstClr val="black"/>
                </a:solidFill>
                <a:effectLst/>
                <a:latin typeface="Calibri"/>
              </a:rPr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43808" y="188639"/>
            <a:ext cx="4752530" cy="73448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6904399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75</TotalTime>
  <Words>209</Words>
  <Application>Microsoft Office PowerPoint</Application>
  <PresentationFormat>Экран (4:3)</PresentationFormat>
  <Paragraphs>39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Солнцестояние</vt:lpstr>
      <vt:lpstr>Тыва Республиканың  Каа-Хем кожууннуң Сарыг-Сеп суурунуң муниципалдыг бюджеттен хандырылгалыг школа назыны четпээн чаштарга каттыштырган хевириниң  5 дугаар «Дамырак» аттыг уруглар сады</vt:lpstr>
      <vt:lpstr>Презентация PowerPoint</vt:lpstr>
      <vt:lpstr>Курт-кымыскаяктарны адаңар</vt:lpstr>
      <vt:lpstr>«Кымыскаяк биле узут ховаган» деп тоолду номчуп бериңер:</vt:lpstr>
      <vt:lpstr>Шаг шаанда кымыскаяк биле үзүт-ховаган кады кожа чурттап чорааннар. </vt:lpstr>
      <vt:lpstr>Кымыскаяк күжүр даң адар, хүн үнер-ле, чүгле ажылдап билир.</vt:lpstr>
      <vt:lpstr>А үзүт-ховаган хүннү бадыр өрү-куду салдырткайндыр ужуп, чемнеп хүнзээр.</vt:lpstr>
      <vt:lpstr>-Удавас соок кыш дүжер болгай, чоп чылыг уя тудуп албас сен? – деп, бир-ле хүн кымыскаяк оозун чемелеп-тир. -Думчукка тулганда, бызаа сугжу болгай. Ажырбас, хүнү кээрге, кыла тыртып алыр мен – деп, үзүт-ховаган сагыш човап турган эжин ыттан эрттирип каан.</vt:lpstr>
      <vt:lpstr>Чылыг хүннер-даа билдиртпейн эрткен, соок кыш-даа эжик, дүндүкте соктап келген.</vt:lpstr>
      <vt:lpstr>Хөөкүй үзүт-ховаган-даа доңуп-дожап, сириңейнип, кирер чер тыппайн, сылдырткайндыр ужуп, хып турар от-одагже, лаа-деңче сыңнып, чалгын-чакпазын өрттедип чоруур амытан болу берип-тир.</vt:lpstr>
      <vt:lpstr>Айтырыгларга харыылаңар:</vt:lpstr>
      <vt:lpstr>Оюн: «Дөрткү артык»</vt:lpstr>
      <vt:lpstr>Презентация PowerPoint</vt:lpstr>
      <vt:lpstr>Оюн: «Чангыс - хой»</vt:lpstr>
      <vt:lpstr>Четтирдим улуу-биле!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Тыва Республиканың  Каа-Хем кожууннуң Сарыг-Сеп суурунуң муниципалдыг бюджеттен хандырылгалыг школа назыны четпээн чаштарга каттыштырган хевириниң  5 дугаар «Дамырак» аттыг уруглар сады</dc:title>
  <dc:creator>МДОУ 5</dc:creator>
  <cp:lastModifiedBy>Пользователь Windows</cp:lastModifiedBy>
  <cp:revision>11</cp:revision>
  <dcterms:created xsi:type="dcterms:W3CDTF">2023-12-13T05:05:44Z</dcterms:created>
  <dcterms:modified xsi:type="dcterms:W3CDTF">2024-02-28T12:57:52Z</dcterms:modified>
</cp:coreProperties>
</file>