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/>
              <a:t>Тыва </a:t>
            </a:r>
            <a:r>
              <a:rPr lang="ru-RU" sz="1200" dirty="0" err="1"/>
              <a:t>Республиканың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 err="1"/>
              <a:t>Каа-Хем</a:t>
            </a:r>
            <a:r>
              <a:rPr lang="ru-RU" sz="1200" dirty="0"/>
              <a:t> </a:t>
            </a:r>
            <a:r>
              <a:rPr lang="ru-RU" sz="1200" dirty="0" err="1"/>
              <a:t>кожууннуң</a:t>
            </a:r>
            <a:r>
              <a:rPr lang="ru-RU" sz="1200" dirty="0"/>
              <a:t> Сарыг-Сеп </a:t>
            </a:r>
            <a:r>
              <a:rPr lang="ru-RU" sz="1200" dirty="0" err="1"/>
              <a:t>суурунуң</a:t>
            </a:r>
            <a:r>
              <a:rPr lang="ru-RU" sz="1200" dirty="0"/>
              <a:t> </a:t>
            </a:r>
            <a:r>
              <a:rPr lang="ru-RU" sz="1200" dirty="0" err="1"/>
              <a:t>муниципалдыг</a:t>
            </a:r>
            <a:r>
              <a:rPr lang="ru-RU" sz="1200" dirty="0"/>
              <a:t> </a:t>
            </a:r>
            <a:r>
              <a:rPr lang="ru-RU" sz="1200" dirty="0" err="1"/>
              <a:t>бюджеттен</a:t>
            </a:r>
            <a:r>
              <a:rPr lang="ru-RU" sz="1200" dirty="0"/>
              <a:t> </a:t>
            </a:r>
            <a:r>
              <a:rPr lang="ru-RU" sz="1200" dirty="0" err="1"/>
              <a:t>хандырылгалыг</a:t>
            </a:r>
            <a:r>
              <a:rPr lang="ru-RU" sz="1200" dirty="0"/>
              <a:t> школа </a:t>
            </a:r>
            <a:r>
              <a:rPr lang="ru-RU" sz="1200" dirty="0" err="1"/>
              <a:t>назыны</a:t>
            </a:r>
            <a:r>
              <a:rPr lang="ru-RU" sz="1200" dirty="0"/>
              <a:t> </a:t>
            </a:r>
            <a:r>
              <a:rPr lang="ru-RU" sz="1200" dirty="0" err="1"/>
              <a:t>четпээн</a:t>
            </a:r>
            <a:r>
              <a:rPr lang="ru-RU" sz="1200" dirty="0"/>
              <a:t> </a:t>
            </a:r>
            <a:r>
              <a:rPr lang="ru-RU" sz="1200" dirty="0" err="1"/>
              <a:t>чаштарга</a:t>
            </a:r>
            <a:r>
              <a:rPr lang="ru-RU" sz="1200" dirty="0"/>
              <a:t> </a:t>
            </a:r>
            <a:r>
              <a:rPr lang="ru-RU" sz="1200" dirty="0" err="1"/>
              <a:t>каттыштырган</a:t>
            </a:r>
            <a:r>
              <a:rPr lang="ru-RU" sz="1200" dirty="0"/>
              <a:t> </a:t>
            </a:r>
            <a:r>
              <a:rPr lang="ru-RU" sz="1200" dirty="0" err="1"/>
              <a:t>хевириниң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5 </a:t>
            </a:r>
            <a:r>
              <a:rPr lang="ru-RU" sz="1200" dirty="0" err="1"/>
              <a:t>дугаар</a:t>
            </a:r>
            <a:r>
              <a:rPr lang="ru-RU" sz="1200" dirty="0"/>
              <a:t> «</a:t>
            </a:r>
            <a:r>
              <a:rPr lang="ru-RU" sz="1200" dirty="0" err="1"/>
              <a:t>Дамырак</a:t>
            </a:r>
            <a:r>
              <a:rPr lang="ru-RU" sz="1200" dirty="0"/>
              <a:t>» </a:t>
            </a:r>
            <a:r>
              <a:rPr lang="ru-RU" sz="1200" dirty="0" err="1"/>
              <a:t>аттыг</a:t>
            </a:r>
            <a:r>
              <a:rPr lang="ru-RU" sz="1200" dirty="0"/>
              <a:t> </a:t>
            </a:r>
            <a:r>
              <a:rPr lang="ru-RU" sz="1200" dirty="0" err="1"/>
              <a:t>уруглар</a:t>
            </a:r>
            <a:r>
              <a:rPr lang="ru-RU" sz="12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Курт-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кымыскаяк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sz="2400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kk-KZ" sz="2400" dirty="0" smtClean="0">
                <a:solidFill>
                  <a:srgbClr val="0070C0"/>
                </a:solidFill>
                <a:latin typeface="Constantia"/>
              </a:rPr>
              <a:t>Ортумак бөлүк (4-5 хар)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ай 13-тен май 19-ка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sz="2400" smtClean="0">
                <a:solidFill>
                  <a:prstClr val="black"/>
                </a:solidFill>
                <a:latin typeface="Constantia"/>
              </a:rPr>
              <a:t> 20 минут</a:t>
            </a: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Сарыг-Сеп, 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20000"/>
              </a:spcBef>
              <a:buClr>
                <a:srgbClr val="93A299"/>
              </a:buClr>
              <a:buSzPct val="85000"/>
              <a:buNone/>
            </a:pP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бис.</a:t>
            </a:r>
            <a:endParaRPr lang="ru-RU" sz="2400" dirty="0">
              <a:solidFill>
                <a:srgbClr val="292934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1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Курт-</a:t>
            </a:r>
            <a:r>
              <a:rPr lang="ru-RU" dirty="0" err="1" smtClean="0"/>
              <a:t>кымыскаяктарны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4608512" cy="46805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1700808"/>
            <a:ext cx="2993536" cy="44866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Муха-</a:t>
            </a:r>
            <a:r>
              <a:rPr lang="ru-RU" dirty="0" err="1" smtClean="0"/>
              <a:t>сээк</a:t>
            </a:r>
            <a:endParaRPr lang="ru-RU" dirty="0" smtClean="0"/>
          </a:p>
          <a:p>
            <a:r>
              <a:rPr lang="ru-RU" dirty="0" smtClean="0"/>
              <a:t>Пчела-ары</a:t>
            </a:r>
          </a:p>
          <a:p>
            <a:r>
              <a:rPr lang="ru-RU" dirty="0" smtClean="0"/>
              <a:t>Муравей-</a:t>
            </a:r>
            <a:r>
              <a:rPr lang="ru-RU" dirty="0" err="1" smtClean="0"/>
              <a:t>кымыскаяк</a:t>
            </a:r>
            <a:endParaRPr lang="ru-RU" dirty="0" smtClean="0"/>
          </a:p>
          <a:p>
            <a:r>
              <a:rPr lang="ru-RU" dirty="0" smtClean="0"/>
              <a:t>Паук-</a:t>
            </a:r>
            <a:r>
              <a:rPr lang="ru-RU" dirty="0" err="1" smtClean="0"/>
              <a:t>ээремчик</a:t>
            </a:r>
            <a:endParaRPr lang="ru-RU" dirty="0" smtClean="0"/>
          </a:p>
          <a:p>
            <a:r>
              <a:rPr lang="ru-RU" dirty="0" smtClean="0"/>
              <a:t>Кузнечик-</a:t>
            </a:r>
            <a:r>
              <a:rPr lang="ru-RU" dirty="0" err="1" smtClean="0"/>
              <a:t>шартылаа</a:t>
            </a:r>
            <a:endParaRPr lang="ru-RU" dirty="0" smtClean="0"/>
          </a:p>
          <a:p>
            <a:r>
              <a:rPr lang="ru-RU" dirty="0" smtClean="0"/>
              <a:t>Божья коровка-</a:t>
            </a:r>
            <a:r>
              <a:rPr lang="ru-RU" dirty="0" err="1" smtClean="0"/>
              <a:t>доос</a:t>
            </a:r>
            <a:r>
              <a:rPr lang="ru-RU" dirty="0" smtClean="0"/>
              <a:t>-кара</a:t>
            </a:r>
          </a:p>
          <a:p>
            <a:r>
              <a:rPr lang="ru-RU" dirty="0" smtClean="0"/>
              <a:t>Комар-</a:t>
            </a:r>
            <a:r>
              <a:rPr lang="ru-RU" dirty="0" err="1" smtClean="0"/>
              <a:t>ымыраа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8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Анайжыгаш</a:t>
            </a:r>
            <a:r>
              <a:rPr lang="ru-RU" dirty="0" smtClean="0"/>
              <a:t> биле </a:t>
            </a:r>
            <a:r>
              <a:rPr lang="ru-RU" dirty="0" err="1" smtClean="0"/>
              <a:t>кымыскаяк</a:t>
            </a:r>
            <a:r>
              <a:rPr lang="ru-RU" dirty="0" smtClean="0"/>
              <a:t>»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тоолду</a:t>
            </a:r>
            <a:r>
              <a:rPr lang="ru-RU" dirty="0" smtClean="0"/>
              <a:t> </a:t>
            </a:r>
            <a:r>
              <a:rPr lang="ru-RU" dirty="0" err="1" smtClean="0"/>
              <a:t>номчуп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тоол-Анайжыгаш...pptx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54188"/>
            <a:ext cx="7499350" cy="4187825"/>
          </a:xfrm>
        </p:spPr>
      </p:pic>
    </p:spTree>
    <p:extLst>
      <p:ext uri="{BB962C8B-B14F-4D97-AF65-F5344CB8AC3E}">
        <p14:creationId xmlns:p14="http://schemas.microsoft.com/office/powerpoint/2010/main" val="16398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Айтырыгларга</a:t>
            </a:r>
            <a:r>
              <a:rPr lang="ru-RU" dirty="0" smtClean="0"/>
              <a:t> </a:t>
            </a:r>
            <a:r>
              <a:rPr lang="ru-RU" dirty="0" err="1" smtClean="0"/>
              <a:t>харыылаңар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Тоолда</a:t>
            </a:r>
            <a:r>
              <a:rPr lang="ru-RU" dirty="0" smtClean="0"/>
              <a:t> </a:t>
            </a:r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амытаннар</a:t>
            </a:r>
            <a:r>
              <a:rPr lang="ru-RU" dirty="0" smtClean="0"/>
              <a:t> бар дыр?</a:t>
            </a:r>
          </a:p>
          <a:p>
            <a:r>
              <a:rPr lang="ru-RU" dirty="0" err="1" smtClean="0"/>
              <a:t>Анайжыгаш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кандыгыл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Бөрү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анайжыгашка</a:t>
            </a:r>
            <a:r>
              <a:rPr lang="ru-RU" dirty="0" smtClean="0"/>
              <a:t> </a:t>
            </a:r>
            <a:r>
              <a:rPr lang="ru-RU" dirty="0" err="1" smtClean="0"/>
              <a:t>канчаар</a:t>
            </a:r>
            <a:r>
              <a:rPr lang="ru-RU" dirty="0" smtClean="0"/>
              <a:t> </a:t>
            </a:r>
            <a:r>
              <a:rPr lang="ru-RU" dirty="0" err="1" smtClean="0"/>
              <a:t>дузалашканыл</a:t>
            </a:r>
            <a:r>
              <a:rPr lang="ru-RU" dirty="0" smtClean="0"/>
              <a:t>?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көрүңерем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02752"/>
          </a:xfrm>
        </p:spPr>
        <p:txBody>
          <a:bodyPr/>
          <a:lstStyle/>
          <a:p>
            <a:pPr algn="ctr"/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8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83</Words>
  <Application>Microsoft Office PowerPoint</Application>
  <PresentationFormat>Экран (4:3)</PresentationFormat>
  <Paragraphs>29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Курт-кымыскаяктарны адаңар</vt:lpstr>
      <vt:lpstr>«Анайжыгаш биле кымыскаяк» деп тоолду номчуп бериңер:</vt:lpstr>
      <vt:lpstr>Айтырыгларга харыылаңар: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8</cp:revision>
  <dcterms:created xsi:type="dcterms:W3CDTF">2023-12-13T05:05:44Z</dcterms:created>
  <dcterms:modified xsi:type="dcterms:W3CDTF">2024-02-28T12:21:42Z</dcterms:modified>
</cp:coreProperties>
</file>