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pc="-100" dirty="0">
                <a:solidFill>
                  <a:srgbClr val="C00000"/>
                </a:solidFill>
                <a:effectLst/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rgbClr val="00B05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«Экскурсия на огород»</a:t>
            </a:r>
            <a:endParaRPr lang="ru-RU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>
                <a:solidFill>
                  <a:srgbClr val="00B0F0"/>
                </a:solidFill>
              </a:rPr>
              <a:t>Вторая группа раннего возраста (1,6-2 лет)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rgbClr val="00B0F0"/>
                </a:solidFill>
              </a:rPr>
              <a:t>С </a:t>
            </a:r>
            <a:r>
              <a:rPr lang="ru-RU" b="1" dirty="0" smtClean="0">
                <a:solidFill>
                  <a:srgbClr val="00B0F0"/>
                </a:solidFill>
              </a:rPr>
              <a:t>06.05.2024 </a:t>
            </a:r>
            <a:r>
              <a:rPr lang="ru-RU" b="1" dirty="0">
                <a:solidFill>
                  <a:srgbClr val="00B0F0"/>
                </a:solidFill>
              </a:rPr>
              <a:t>г. по </a:t>
            </a:r>
            <a:r>
              <a:rPr lang="ru-RU" b="1" dirty="0" smtClean="0">
                <a:solidFill>
                  <a:srgbClr val="00B0F0"/>
                </a:solidFill>
              </a:rPr>
              <a:t>12.05.2024 </a:t>
            </a:r>
            <a:r>
              <a:rPr lang="ru-RU" b="1" dirty="0">
                <a:solidFill>
                  <a:srgbClr val="00B0F0"/>
                </a:solidFill>
              </a:rPr>
              <a:t>г.</a:t>
            </a:r>
            <a:endParaRPr lang="ru-RU" dirty="0">
              <a:solidFill>
                <a:srgbClr val="00B0F0"/>
              </a:solidFill>
            </a:endParaRPr>
          </a:p>
          <a:p>
            <a:pPr marL="114300" indent="0" algn="r">
              <a:buNone/>
            </a:pPr>
            <a:r>
              <a:rPr lang="ru-RU" sz="3600" b="1" dirty="0">
                <a:solidFill>
                  <a:srgbClr val="FFC000"/>
                </a:solidFill>
              </a:rPr>
              <a:t>Воспитатель: </a:t>
            </a:r>
            <a:r>
              <a:rPr lang="ru-RU" sz="3600" b="1" dirty="0" err="1">
                <a:solidFill>
                  <a:srgbClr val="FFC000"/>
                </a:solidFill>
              </a:rPr>
              <a:t>Докмит</a:t>
            </a:r>
            <a:r>
              <a:rPr lang="ru-RU" sz="3600" b="1" dirty="0">
                <a:solidFill>
                  <a:srgbClr val="FFC000"/>
                </a:solidFill>
              </a:rPr>
              <a:t> Т.Д.</a:t>
            </a:r>
          </a:p>
          <a:p>
            <a:pPr marL="114300" indent="0" algn="r">
              <a:buNone/>
            </a:pPr>
            <a:r>
              <a:rPr lang="ru-RU" sz="3600" b="1" dirty="0" err="1">
                <a:solidFill>
                  <a:srgbClr val="FFC000"/>
                </a:solidFill>
              </a:rPr>
              <a:t>Седип</a:t>
            </a:r>
            <a:r>
              <a:rPr lang="ru-RU" sz="3600" b="1" dirty="0">
                <a:solidFill>
                  <a:srgbClr val="FFC000"/>
                </a:solidFill>
              </a:rPr>
              <a:t> А. А</a:t>
            </a:r>
            <a:r>
              <a:rPr lang="ru-RU" sz="3600" b="1" dirty="0" smtClean="0">
                <a:solidFill>
                  <a:srgbClr val="FFC000"/>
                </a:solidFill>
              </a:rPr>
              <a:t>.</a:t>
            </a:r>
            <a:endParaRPr lang="ru-RU" sz="3600" b="1" dirty="0">
              <a:solidFill>
                <a:srgbClr val="FFC000"/>
              </a:solidFill>
            </a:endParaRPr>
          </a:p>
          <a:p>
            <a:pPr marL="114300" indent="0" algn="r">
              <a:buNone/>
            </a:pPr>
            <a:r>
              <a:rPr lang="ru-RU" sz="3600" b="1" dirty="0" err="1">
                <a:solidFill>
                  <a:srgbClr val="FFC000"/>
                </a:solidFill>
              </a:rPr>
              <a:t>Оюн</a:t>
            </a:r>
            <a:r>
              <a:rPr lang="ru-RU" sz="3600" b="1" dirty="0">
                <a:solidFill>
                  <a:srgbClr val="FFC000"/>
                </a:solidFill>
              </a:rPr>
              <a:t> С.В</a:t>
            </a:r>
            <a:r>
              <a:rPr lang="ru-RU" sz="3600" b="1" dirty="0" smtClean="0">
                <a:solidFill>
                  <a:srgbClr val="FFC000"/>
                </a:solidFill>
              </a:rPr>
              <a:t>.</a:t>
            </a:r>
          </a:p>
          <a:p>
            <a:pPr marL="114300" indent="0" algn="r">
              <a:buNone/>
            </a:pPr>
            <a:r>
              <a:rPr lang="ru-RU" sz="3600" b="1" dirty="0" err="1" smtClean="0">
                <a:solidFill>
                  <a:srgbClr val="FFC000"/>
                </a:solidFill>
              </a:rPr>
              <a:t>Шактар</a:t>
            </a:r>
            <a:r>
              <a:rPr lang="ru-RU" sz="3600" b="1" dirty="0" smtClean="0">
                <a:solidFill>
                  <a:srgbClr val="FFC000"/>
                </a:solidFill>
              </a:rPr>
              <a:t> А.О.</a:t>
            </a:r>
            <a:endParaRPr lang="ru-RU" sz="3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331840"/>
          </a:xfrm>
        </p:spPr>
        <p:txBody>
          <a:bodyPr/>
          <a:lstStyle/>
          <a:p>
            <a:pPr algn="ctr"/>
            <a:r>
              <a:rPr lang="ru-RU" dirty="0" smtClean="0"/>
              <a:t>Молодцы! 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0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1800" b="1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9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Посмотрите с ребенком на картинку и расскажите про огород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50" y="1554163"/>
            <a:ext cx="6537500" cy="4525962"/>
          </a:xfrm>
        </p:spPr>
      </p:pic>
    </p:spTree>
    <p:extLst>
      <p:ext uri="{BB962C8B-B14F-4D97-AF65-F5344CB8AC3E}">
        <p14:creationId xmlns:p14="http://schemas.microsoft.com/office/powerpoint/2010/main" val="206977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стихотворение </a:t>
            </a:r>
            <a:r>
              <a:rPr lang="ru-RU" dirty="0" err="1" smtClean="0"/>
              <a:t>е.в</a:t>
            </a:r>
            <a:r>
              <a:rPr lang="ru-RU" dirty="0" smtClean="0"/>
              <a:t>. багрова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46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Задайте вопросы после чтения стихотворения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огород? (Это место где растут овощи)</a:t>
            </a:r>
          </a:p>
          <a:p>
            <a:r>
              <a:rPr lang="ru-RU" dirty="0" smtClean="0"/>
              <a:t>Какие овощи растут на огороде? (Огурцы, помидоры, лук, свекла, </a:t>
            </a:r>
            <a:r>
              <a:rPr lang="ru-RU" dirty="0" err="1" smtClean="0"/>
              <a:t>морковька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 что есть в овощах?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17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Объясните ребенку о работе на огороде по порядку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28800"/>
            <a:ext cx="5430445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2492896"/>
            <a:ext cx="2907432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Приготовить грядку:</a:t>
            </a:r>
          </a:p>
          <a:p>
            <a:r>
              <a:rPr lang="ru-RU" dirty="0" smtClean="0"/>
              <a:t>Копать землю</a:t>
            </a:r>
          </a:p>
          <a:p>
            <a:r>
              <a:rPr lang="ru-RU" dirty="0" smtClean="0"/>
              <a:t>Рыхлить землю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2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Посадка семян на грядку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6792"/>
            <a:ext cx="6067400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0232" y="3212976"/>
            <a:ext cx="2331368" cy="17281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Садим семена в землю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Поливаем лейкой посаженные семена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2816"/>
            <a:ext cx="5879396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2996952"/>
            <a:ext cx="2403376" cy="17281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Поливаем грядку с водой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57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Нарисуйте с ребенком любимый овощ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220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168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МБДОУ д/с № 5 «Родничок» комбинированного вида с. Сарыг-Сеп</vt:lpstr>
      <vt:lpstr>Презентация PowerPoint</vt:lpstr>
      <vt:lpstr>Посмотрите с ребенком на картинку и расскажите про огород</vt:lpstr>
      <vt:lpstr>Прочитайте стихотворение е.в. багрова</vt:lpstr>
      <vt:lpstr>Задайте вопросы после чтения стихотворения</vt:lpstr>
      <vt:lpstr>Объясните ребенку о работе на огороде по порядку</vt:lpstr>
      <vt:lpstr>Посадка семян на грядку</vt:lpstr>
      <vt:lpstr>Поливаем лейкой посаженные семена</vt:lpstr>
      <vt:lpstr>Нарисуйте с ребенком любимый овощ</vt:lpstr>
      <vt:lpstr>Молодцы!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Ирина</cp:lastModifiedBy>
  <cp:revision>10</cp:revision>
  <dcterms:created xsi:type="dcterms:W3CDTF">2024-01-31T08:45:45Z</dcterms:created>
  <dcterms:modified xsi:type="dcterms:W3CDTF">2024-02-29T07:02:21Z</dcterms:modified>
</cp:coreProperties>
</file>