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2" r:id="rId8"/>
    <p:sldId id="263" r:id="rId9"/>
    <p:sldId id="261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spc="-100" dirty="0">
                <a:solidFill>
                  <a:srgbClr val="C00000"/>
                </a:solidFill>
                <a:effectLst/>
                <a:latin typeface="Book Antiqua"/>
              </a:rPr>
              <a:t>МБДОУ д/с № 5 «Родничок» комбинированного вида с. Сарыг-Сеп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5400" b="1" i="1" dirty="0">
                <a:solidFill>
                  <a:srgbClr val="00B050"/>
                </a:solidFill>
              </a:rPr>
              <a:t>Дистанционное обучение</a:t>
            </a:r>
          </a:p>
          <a:p>
            <a:pPr marL="0" indent="0" algn="ctr">
              <a:buNone/>
            </a:pPr>
            <a:r>
              <a:rPr lang="ru-RU" sz="6600" b="1" dirty="0" smtClean="0">
                <a:solidFill>
                  <a:srgbClr val="FF0000"/>
                </a:solidFill>
              </a:rPr>
              <a:t>«Экскурсия на огород»</a:t>
            </a:r>
            <a:endParaRPr lang="ru-RU" sz="66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00B0F0"/>
                </a:solidFill>
              </a:rPr>
              <a:t>I</a:t>
            </a:r>
            <a:r>
              <a:rPr lang="ru-RU" b="1" dirty="0">
                <a:solidFill>
                  <a:srgbClr val="00B0F0"/>
                </a:solidFill>
              </a:rPr>
              <a:t> младшая группа (2 - 3 лет)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B0F0"/>
                </a:solidFill>
              </a:rPr>
              <a:t>С </a:t>
            </a:r>
            <a:r>
              <a:rPr lang="ru-RU" b="1" dirty="0" smtClean="0">
                <a:solidFill>
                  <a:srgbClr val="00B0F0"/>
                </a:solidFill>
              </a:rPr>
              <a:t>06.05</a:t>
            </a:r>
            <a:r>
              <a:rPr lang="ru-RU" b="1" dirty="0" smtClean="0">
                <a:solidFill>
                  <a:srgbClr val="00B0F0"/>
                </a:solidFill>
              </a:rPr>
              <a:t>.2024 </a:t>
            </a:r>
            <a:r>
              <a:rPr lang="ru-RU" b="1" dirty="0">
                <a:solidFill>
                  <a:srgbClr val="00B0F0"/>
                </a:solidFill>
              </a:rPr>
              <a:t>г. </a:t>
            </a:r>
            <a:r>
              <a:rPr lang="ru-RU" b="1">
                <a:solidFill>
                  <a:srgbClr val="00B0F0"/>
                </a:solidFill>
              </a:rPr>
              <a:t>по </a:t>
            </a:r>
            <a:r>
              <a:rPr lang="ru-RU" b="1" smtClean="0">
                <a:solidFill>
                  <a:srgbClr val="00B0F0"/>
                </a:solidFill>
              </a:rPr>
              <a:t>12</a:t>
            </a:r>
            <a:r>
              <a:rPr lang="ru-RU" b="1" smtClean="0">
                <a:solidFill>
                  <a:srgbClr val="00B0F0"/>
                </a:solidFill>
              </a:rPr>
              <a:t>.05.2024 </a:t>
            </a:r>
            <a:r>
              <a:rPr lang="ru-RU" b="1" dirty="0">
                <a:solidFill>
                  <a:srgbClr val="00B0F0"/>
                </a:solidFill>
              </a:rPr>
              <a:t>г.</a:t>
            </a:r>
            <a:endParaRPr lang="ru-RU" dirty="0">
              <a:solidFill>
                <a:srgbClr val="00B0F0"/>
              </a:solidFill>
            </a:endParaRPr>
          </a:p>
          <a:p>
            <a:pPr marL="114300" indent="0" algn="r">
              <a:buNone/>
            </a:pPr>
            <a:r>
              <a:rPr lang="ru-RU" sz="3600" b="1" dirty="0">
                <a:solidFill>
                  <a:srgbClr val="FFC000"/>
                </a:solidFill>
              </a:rPr>
              <a:t>Воспитатель: </a:t>
            </a:r>
            <a:r>
              <a:rPr lang="ru-RU" sz="3600" b="1" dirty="0" err="1">
                <a:solidFill>
                  <a:srgbClr val="FFC000"/>
                </a:solidFill>
              </a:rPr>
              <a:t>Докмит</a:t>
            </a:r>
            <a:r>
              <a:rPr lang="ru-RU" sz="3600" b="1" dirty="0">
                <a:solidFill>
                  <a:srgbClr val="FFC000"/>
                </a:solidFill>
              </a:rPr>
              <a:t> Т.Д.</a:t>
            </a:r>
          </a:p>
          <a:p>
            <a:pPr marL="114300" indent="0" algn="r">
              <a:buNone/>
            </a:pPr>
            <a:r>
              <a:rPr lang="ru-RU" sz="3600" b="1" dirty="0" err="1">
                <a:solidFill>
                  <a:srgbClr val="FFC000"/>
                </a:solidFill>
              </a:rPr>
              <a:t>Седип</a:t>
            </a:r>
            <a:r>
              <a:rPr lang="ru-RU" sz="3600" b="1" dirty="0">
                <a:solidFill>
                  <a:srgbClr val="FFC000"/>
                </a:solidFill>
              </a:rPr>
              <a:t> А. А</a:t>
            </a:r>
            <a:r>
              <a:rPr lang="ru-RU" sz="3600" b="1" dirty="0" smtClean="0">
                <a:solidFill>
                  <a:srgbClr val="FFC000"/>
                </a:solidFill>
              </a:rPr>
              <a:t>.</a:t>
            </a:r>
            <a:endParaRPr lang="ru-RU" sz="3600" b="1" dirty="0">
              <a:solidFill>
                <a:srgbClr val="FFC000"/>
              </a:solidFill>
            </a:endParaRPr>
          </a:p>
          <a:p>
            <a:pPr marL="114300" indent="0" algn="r">
              <a:buNone/>
            </a:pPr>
            <a:r>
              <a:rPr lang="ru-RU" sz="3600" b="1" dirty="0" err="1">
                <a:solidFill>
                  <a:srgbClr val="FFC000"/>
                </a:solidFill>
              </a:rPr>
              <a:t>Оюн</a:t>
            </a:r>
            <a:r>
              <a:rPr lang="ru-RU" sz="3600" b="1" dirty="0">
                <a:solidFill>
                  <a:srgbClr val="FFC000"/>
                </a:solidFill>
              </a:rPr>
              <a:t> С.В</a:t>
            </a:r>
            <a:r>
              <a:rPr lang="ru-RU" sz="3600" b="1" dirty="0" smtClean="0">
                <a:solidFill>
                  <a:srgbClr val="FFC000"/>
                </a:solidFill>
              </a:rPr>
              <a:t>.</a:t>
            </a:r>
          </a:p>
          <a:p>
            <a:pPr marL="114300" indent="0" algn="r">
              <a:buNone/>
            </a:pPr>
            <a:r>
              <a:rPr lang="ru-RU" sz="3600" b="1" dirty="0" err="1" smtClean="0">
                <a:solidFill>
                  <a:srgbClr val="FFC000"/>
                </a:solidFill>
              </a:rPr>
              <a:t>Шактар</a:t>
            </a:r>
            <a:r>
              <a:rPr lang="ru-RU" sz="3600" b="1" dirty="0" smtClean="0">
                <a:solidFill>
                  <a:srgbClr val="FFC000"/>
                </a:solidFill>
              </a:rPr>
              <a:t> А.О.</a:t>
            </a:r>
            <a:endParaRPr lang="ru-RU" sz="36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569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3331840"/>
          </a:xfrm>
        </p:spPr>
        <p:txBody>
          <a:bodyPr/>
          <a:lstStyle/>
          <a:p>
            <a:pPr algn="ctr"/>
            <a:r>
              <a:rPr lang="ru-RU" dirty="0" smtClean="0"/>
              <a:t>Молодцы! Спасибо!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5701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C00000"/>
                </a:solidFill>
              </a:rPr>
              <a:t>Уважаемые родители!</a:t>
            </a:r>
          </a:p>
          <a:p>
            <a:pPr algn="ctr"/>
            <a:endParaRPr lang="ru-RU" sz="1800" b="1" dirty="0"/>
          </a:p>
          <a:p>
            <a:pPr marL="0" indent="0" algn="ctr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Во время деятельности с ребенком, 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сделайте пожалуйста фотографии. 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Отправить фотографии можно в группу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вайбер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или лично вашему воспитателю.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309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Посмотрите с ребенком на картинку и расскажите про огород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450" y="1554163"/>
            <a:ext cx="6537500" cy="4525962"/>
          </a:xfrm>
        </p:spPr>
      </p:pic>
    </p:spTree>
    <p:extLst>
      <p:ext uri="{BB962C8B-B14F-4D97-AF65-F5344CB8AC3E}">
        <p14:creationId xmlns:p14="http://schemas.microsoft.com/office/powerpoint/2010/main" val="2069771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Прочитайте стихотворение </a:t>
            </a:r>
            <a:r>
              <a:rPr lang="ru-RU" dirty="0" err="1" smtClean="0"/>
              <a:t>е.в</a:t>
            </a:r>
            <a:r>
              <a:rPr lang="ru-RU" dirty="0" smtClean="0"/>
              <a:t>. багрова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23" y="1554163"/>
            <a:ext cx="8046154" cy="45259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9468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Задайте вопросы после чтения стихотворения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Что такое огород? (Это место где растут овощи)</a:t>
            </a:r>
          </a:p>
          <a:p>
            <a:r>
              <a:rPr lang="ru-RU" dirty="0" smtClean="0"/>
              <a:t>Какие овощи растут на огороде? (Огурцы, помидоры, лук, свекла, </a:t>
            </a:r>
            <a:r>
              <a:rPr lang="ru-RU" dirty="0" err="1" smtClean="0"/>
              <a:t>морковька</a:t>
            </a:r>
            <a:r>
              <a:rPr lang="ru-RU" dirty="0" smtClean="0"/>
              <a:t>)</a:t>
            </a:r>
          </a:p>
          <a:p>
            <a:r>
              <a:rPr lang="ru-RU" dirty="0" smtClean="0"/>
              <a:t>А что есть в овощах?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2174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Объясните ребенку о работе на огороде по порядку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628800"/>
            <a:ext cx="5430445" cy="4536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84168" y="2492896"/>
            <a:ext cx="2907432" cy="266429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Приготовить грядку:</a:t>
            </a:r>
          </a:p>
          <a:p>
            <a:r>
              <a:rPr lang="ru-RU" dirty="0" smtClean="0"/>
              <a:t>Копать землю</a:t>
            </a:r>
          </a:p>
          <a:p>
            <a:r>
              <a:rPr lang="ru-RU" dirty="0" smtClean="0"/>
              <a:t>Рыхлить землю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4921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Посадка семян на грядку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56792"/>
            <a:ext cx="6067400" cy="48965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60232" y="3212976"/>
            <a:ext cx="2331368" cy="172819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Садим семена в землю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4515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Поливаем лейкой посаженные семена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72816"/>
            <a:ext cx="5879396" cy="43204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88224" y="2996952"/>
            <a:ext cx="2403376" cy="172819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Поливаем грядку с водой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8571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Нарисуйте с ребенком любимый овощ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19" y="1554163"/>
            <a:ext cx="4525962" cy="45259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02204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80</TotalTime>
  <Words>169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МБДОУ д/с № 5 «Родничок» комбинированного вида с. Сарыг-Сеп</vt:lpstr>
      <vt:lpstr>Презентация PowerPoint</vt:lpstr>
      <vt:lpstr>Посмотрите с ребенком на картинку и расскажите про огород</vt:lpstr>
      <vt:lpstr>Прочитайте стихотворение е.в. багрова</vt:lpstr>
      <vt:lpstr>Задайте вопросы после чтения стихотворения</vt:lpstr>
      <vt:lpstr>Объясните ребенку о работе на огороде по порядку</vt:lpstr>
      <vt:lpstr>Посадка семян на грядку</vt:lpstr>
      <vt:lpstr>Поливаем лейкой посаженные семена</vt:lpstr>
      <vt:lpstr>Нарисуйте с ребенком любимый овощ</vt:lpstr>
      <vt:lpstr>Молодцы! Спасибо!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МДОУ 5</dc:creator>
  <cp:lastModifiedBy>Ирина</cp:lastModifiedBy>
  <cp:revision>9</cp:revision>
  <dcterms:created xsi:type="dcterms:W3CDTF">2024-01-31T08:45:45Z</dcterms:created>
  <dcterms:modified xsi:type="dcterms:W3CDTF">2024-02-28T07:46:27Z</dcterms:modified>
</cp:coreProperties>
</file>